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y="5143500" cx="9144000"/>
  <p:notesSz cx="6858000" cy="9144000"/>
  <p:embeddedFontLst>
    <p:embeddedFont>
      <p:font typeface="Nunito SemiBold"/>
      <p:regular r:id="rId67"/>
      <p:bold r:id="rId68"/>
      <p:italic r:id="rId69"/>
      <p:boldItalic r:id="rId70"/>
    </p:embeddedFont>
    <p:embeddedFont>
      <p:font typeface="Rubik Maze"/>
      <p:regular r:id="rId71"/>
    </p:embeddedFont>
    <p:embeddedFont>
      <p:font typeface="Nunito"/>
      <p:regular r:id="rId72"/>
      <p:bold r:id="rId73"/>
      <p:italic r:id="rId74"/>
      <p:boldItalic r:id="rId75"/>
    </p:embeddedFont>
    <p:embeddedFont>
      <p:font typeface="Russo One"/>
      <p:regular r:id="rId76"/>
    </p:embeddedFont>
    <p:embeddedFont>
      <p:font typeface="Orbitron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Nunito-bold.fntdata"/><Relationship Id="rId72" Type="http://schemas.openxmlformats.org/officeDocument/2006/relationships/font" Target="fonts/Nunito-regular.fntdata"/><Relationship Id="rId31" Type="http://schemas.openxmlformats.org/officeDocument/2006/relationships/slide" Target="slides/slide24.xml"/><Relationship Id="rId75" Type="http://schemas.openxmlformats.org/officeDocument/2006/relationships/font" Target="fonts/Nunito-boldItalic.fntdata"/><Relationship Id="rId30" Type="http://schemas.openxmlformats.org/officeDocument/2006/relationships/slide" Target="slides/slide23.xml"/><Relationship Id="rId74" Type="http://schemas.openxmlformats.org/officeDocument/2006/relationships/font" Target="fonts/Nunito-italic.fntdata"/><Relationship Id="rId33" Type="http://schemas.openxmlformats.org/officeDocument/2006/relationships/slide" Target="slides/slide26.xml"/><Relationship Id="rId77" Type="http://schemas.openxmlformats.org/officeDocument/2006/relationships/font" Target="fonts/Orbitron-regular.fntdata"/><Relationship Id="rId32" Type="http://schemas.openxmlformats.org/officeDocument/2006/relationships/slide" Target="slides/slide25.xml"/><Relationship Id="rId76" Type="http://schemas.openxmlformats.org/officeDocument/2006/relationships/font" Target="fonts/RussoOne-regular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8" Type="http://schemas.openxmlformats.org/officeDocument/2006/relationships/font" Target="fonts/Orbitron-bold.fntdata"/><Relationship Id="rId71" Type="http://schemas.openxmlformats.org/officeDocument/2006/relationships/font" Target="fonts/RubikMaze-regular.fntdata"/><Relationship Id="rId70" Type="http://schemas.openxmlformats.org/officeDocument/2006/relationships/font" Target="fonts/NunitoSemiBold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NunitoSemiBold-bold.fntdata"/><Relationship Id="rId23" Type="http://schemas.openxmlformats.org/officeDocument/2006/relationships/slide" Target="slides/slide16.xml"/><Relationship Id="rId67" Type="http://schemas.openxmlformats.org/officeDocument/2006/relationships/font" Target="fonts/NunitoSemiBold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emiBold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d63cc5a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d63cc5a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9454036e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c9454036e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9454036e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c9454036e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6d68f99e3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6d68f99e3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d68f99e3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d68f99e3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dbbcced8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dbbcced8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dbbcced89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dbbcced89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6d707ac128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6d707ac128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733012e9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733012e9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733012e9b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733012e9b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71fd69942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71fd69942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d68f99e3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d68f99e3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0da3a5436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0da3a5436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e3a6bd97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e3a6bd97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e3a6bd972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e3a6bd972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e3a6bd972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e3a6bd972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71fd69942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71fd69942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6d707ac128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6d707ac128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732ff66e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732ff66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732ff66ed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732ff66ed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730c272a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2730c272a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730c272a4c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2730c272a4c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bbcced89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bbcced89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26d707ac128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26d707ac128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7109607cf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27109607cf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7109607cf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27109607cf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6d63cc5aa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26d63cc5aa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2c9454036ec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2c9454036ec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c9454036ec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2c9454036ec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2c9454036ec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2c9454036ec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2c9454036ec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2c9454036ec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c9454036ec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c9454036ec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c9454036ec_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2c9454036ec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d68f99e3f_5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d68f99e3f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2c9454036ec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2c9454036ec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c9454036ec_3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c9454036ec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2c9454036ec_3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2c9454036ec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2c9454036ec_3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2c9454036ec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c9454036ec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2c9454036ec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c9454036ec_3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c9454036ec_3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2c9454036ec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2c9454036ec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27109607cf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27109607cf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27109607cf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27109607c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26d707ac12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26d707ac12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d68f99e3f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d68f99e3f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2730c272a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2730c272a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730c272a4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2730c272a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2730c272a4c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2730c272a4c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2730c272a4c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2730c272a4c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2730c272a4c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2730c272a4c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2730c272a4c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2730c272a4c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2730c272a4c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2730c272a4c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2730c272a4c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2730c272a4c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2730c272a4c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2730c272a4c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2730c272a4c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2730c272a4c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d68f99e3f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d68f99e3f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9454036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9454036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9454036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9454036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9454036e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9454036e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slide" Target="/ppt/slides/slide12.xml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11" Type="http://schemas.openxmlformats.org/officeDocument/2006/relationships/hyperlink" Target="https://docs.google.com/presentation/d/1LTTKJPMz1TZIjQ-Z9yMG9IqxanFt69Q4hMOKIz8GNdI/present?slide=id.p" TargetMode="External"/><Relationship Id="rId10" Type="http://schemas.openxmlformats.org/officeDocument/2006/relationships/image" Target="../media/image2.png"/><Relationship Id="rId13" Type="http://schemas.openxmlformats.org/officeDocument/2006/relationships/image" Target="../media/image6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slide" Target="/ppt/slides/slide21.xml"/><Relationship Id="rId15" Type="http://schemas.openxmlformats.org/officeDocument/2006/relationships/image" Target="../media/image11.png"/><Relationship Id="rId14" Type="http://schemas.openxmlformats.org/officeDocument/2006/relationships/image" Target="../media/image10.png"/><Relationship Id="rId17" Type="http://schemas.openxmlformats.org/officeDocument/2006/relationships/slide" Target="/ppt/slides/slide25.xml"/><Relationship Id="rId16" Type="http://schemas.openxmlformats.org/officeDocument/2006/relationships/image" Target="../media/image8.png"/><Relationship Id="rId5" Type="http://schemas.openxmlformats.org/officeDocument/2006/relationships/slide" Target="/ppt/slides/slide13.xml"/><Relationship Id="rId19" Type="http://schemas.openxmlformats.org/officeDocument/2006/relationships/slide" Target="/ppt/slides/slide12.xml"/><Relationship Id="rId6" Type="http://schemas.openxmlformats.org/officeDocument/2006/relationships/image" Target="../media/image25.png"/><Relationship Id="rId18" Type="http://schemas.openxmlformats.org/officeDocument/2006/relationships/slide" Target="/ppt/slides/slide14.xml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40" Type="http://schemas.openxmlformats.org/officeDocument/2006/relationships/slide" Target="/ppt/slides/slide15.xml"/><Relationship Id="rId20" Type="http://schemas.openxmlformats.org/officeDocument/2006/relationships/image" Target="../media/image13.png"/><Relationship Id="rId42" Type="http://schemas.openxmlformats.org/officeDocument/2006/relationships/slide" Target="/ppt/slides/slide17.xml"/><Relationship Id="rId41" Type="http://schemas.openxmlformats.org/officeDocument/2006/relationships/slide" Target="/ppt/slides/slide21.xml"/><Relationship Id="rId22" Type="http://schemas.openxmlformats.org/officeDocument/2006/relationships/image" Target="../media/image5.png"/><Relationship Id="rId21" Type="http://schemas.openxmlformats.org/officeDocument/2006/relationships/slide" Target="/ppt/slides/slide19.xml"/><Relationship Id="rId43" Type="http://schemas.openxmlformats.org/officeDocument/2006/relationships/image" Target="../media/image17.png"/><Relationship Id="rId24" Type="http://schemas.openxmlformats.org/officeDocument/2006/relationships/image" Target="../media/image20.png"/><Relationship Id="rId23" Type="http://schemas.openxmlformats.org/officeDocument/2006/relationships/hyperlink" Target="https://scratch.mit.edu/projects/738610778/fullscreen/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slide" Target="/ppt/slides/slide12.xml"/><Relationship Id="rId26" Type="http://schemas.openxmlformats.org/officeDocument/2006/relationships/slide" Target="/ppt/slides/slide30.xml"/><Relationship Id="rId25" Type="http://schemas.openxmlformats.org/officeDocument/2006/relationships/image" Target="../media/image6.png"/><Relationship Id="rId28" Type="http://schemas.openxmlformats.org/officeDocument/2006/relationships/slide" Target="/ppt/slides/slide33.xml"/><Relationship Id="rId27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hyperlink" Target="https://scratch.mit.edu/projects/738610778/fullscreen/" TargetMode="External"/><Relationship Id="rId29" Type="http://schemas.openxmlformats.org/officeDocument/2006/relationships/image" Target="../media/image8.png"/><Relationship Id="rId7" Type="http://schemas.openxmlformats.org/officeDocument/2006/relationships/hyperlink" Target="https://mail.google.com/mail/u/0/" TargetMode="External"/><Relationship Id="rId8" Type="http://schemas.openxmlformats.org/officeDocument/2006/relationships/image" Target="../media/image25.png"/><Relationship Id="rId31" Type="http://schemas.openxmlformats.org/officeDocument/2006/relationships/slide" Target="/ppt/slides/slide30.xml"/><Relationship Id="rId30" Type="http://schemas.openxmlformats.org/officeDocument/2006/relationships/image" Target="../media/image11.png"/><Relationship Id="rId11" Type="http://schemas.openxmlformats.org/officeDocument/2006/relationships/image" Target="../media/image3.png"/><Relationship Id="rId33" Type="http://schemas.openxmlformats.org/officeDocument/2006/relationships/image" Target="../media/image19.png"/><Relationship Id="rId10" Type="http://schemas.openxmlformats.org/officeDocument/2006/relationships/hyperlink" Target="https://monkeytype.com" TargetMode="External"/><Relationship Id="rId32" Type="http://schemas.openxmlformats.org/officeDocument/2006/relationships/image" Target="../media/image18.png"/><Relationship Id="rId13" Type="http://schemas.openxmlformats.org/officeDocument/2006/relationships/hyperlink" Target="https://docs.google.com/presentation/d/1LTTKJPMz1TZIjQ-Z9yMG9IqxanFt69Q4hMOKIz8GNdI/present?slide=id.p" TargetMode="External"/><Relationship Id="rId35" Type="http://schemas.openxmlformats.org/officeDocument/2006/relationships/slide" Target="/ppt/slides/slide14.xml"/><Relationship Id="rId12" Type="http://schemas.openxmlformats.org/officeDocument/2006/relationships/image" Target="../media/image2.png"/><Relationship Id="rId34" Type="http://schemas.openxmlformats.org/officeDocument/2006/relationships/slide" Target="/ppt/slides/slide25.xml"/><Relationship Id="rId15" Type="http://schemas.openxmlformats.org/officeDocument/2006/relationships/slide" Target="/ppt/slides/slide21.xml"/><Relationship Id="rId37" Type="http://schemas.openxmlformats.org/officeDocument/2006/relationships/slide" Target="/ppt/slides/slide14.xml"/><Relationship Id="rId14" Type="http://schemas.openxmlformats.org/officeDocument/2006/relationships/image" Target="../media/image14.png"/><Relationship Id="rId36" Type="http://schemas.openxmlformats.org/officeDocument/2006/relationships/slide" Target="/ppt/slides/slide13.xml"/><Relationship Id="rId17" Type="http://schemas.openxmlformats.org/officeDocument/2006/relationships/hyperlink" Target="https://monkeytype.com" TargetMode="External"/><Relationship Id="rId39" Type="http://schemas.openxmlformats.org/officeDocument/2006/relationships/slide" Target="/ppt/slides/slide30.xml"/><Relationship Id="rId16" Type="http://schemas.openxmlformats.org/officeDocument/2006/relationships/hyperlink" Target="https://docs.google.com/presentation/d/1LTTKJPMz1TZIjQ-Z9yMG9IqxanFt69Q4hMOKIz8GNdI/present?slide=id.p" TargetMode="External"/><Relationship Id="rId38" Type="http://schemas.openxmlformats.org/officeDocument/2006/relationships/slide" Target="/ppt/slides/slide25.xml"/><Relationship Id="rId19" Type="http://schemas.openxmlformats.org/officeDocument/2006/relationships/hyperlink" Target="http://derptheory.editorx.io/lcmg" TargetMode="External"/><Relationship Id="rId18" Type="http://schemas.openxmlformats.org/officeDocument/2006/relationships/hyperlink" Target="http://derptheory.wixsite.com/lcmg" TargetMode="External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8.png"/><Relationship Id="rId22" Type="http://schemas.openxmlformats.org/officeDocument/2006/relationships/slide" Target="/ppt/slides/slide25.xml"/><Relationship Id="rId21" Type="http://schemas.openxmlformats.org/officeDocument/2006/relationships/slide" Target="/ppt/slides/slide25.xml"/><Relationship Id="rId24" Type="http://schemas.openxmlformats.org/officeDocument/2006/relationships/slide" Target="/ppt/slides/slide15.xml"/><Relationship Id="rId23" Type="http://schemas.openxmlformats.org/officeDocument/2006/relationships/slide" Target="/ppt/slides/slide26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slide" Target="/ppt/slides/slide12.xml"/><Relationship Id="rId26" Type="http://schemas.openxmlformats.org/officeDocument/2006/relationships/slide" Target="/ppt/slides/slide4.xml"/><Relationship Id="rId25" Type="http://schemas.openxmlformats.org/officeDocument/2006/relationships/slide" Target="/ppt/slides/slide12.xml"/><Relationship Id="rId28" Type="http://schemas.openxmlformats.org/officeDocument/2006/relationships/slide" Target="/ppt/slides/slide21.xml"/><Relationship Id="rId27" Type="http://schemas.openxmlformats.org/officeDocument/2006/relationships/slide" Target="/ppt/slides/slide5.xml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hyperlink" Target="https://scratch.mit.edu/projects/738610778/fullscreen/" TargetMode="External"/><Relationship Id="rId8" Type="http://schemas.openxmlformats.org/officeDocument/2006/relationships/hyperlink" Target="https://mail.google.com/mail/u/0/" TargetMode="External"/><Relationship Id="rId11" Type="http://schemas.openxmlformats.org/officeDocument/2006/relationships/hyperlink" Target="https://monkeytype.com" TargetMode="External"/><Relationship Id="rId10" Type="http://schemas.openxmlformats.org/officeDocument/2006/relationships/image" Target="../media/image25.png"/><Relationship Id="rId13" Type="http://schemas.openxmlformats.org/officeDocument/2006/relationships/slide" Target="/ppt/slides/slide19.xml"/><Relationship Id="rId12" Type="http://schemas.openxmlformats.org/officeDocument/2006/relationships/image" Target="../media/image3.png"/><Relationship Id="rId15" Type="http://schemas.openxmlformats.org/officeDocument/2006/relationships/image" Target="../media/image2.png"/><Relationship Id="rId14" Type="http://schemas.openxmlformats.org/officeDocument/2006/relationships/image" Target="../media/image5.png"/><Relationship Id="rId17" Type="http://schemas.openxmlformats.org/officeDocument/2006/relationships/image" Target="../media/image14.png"/><Relationship Id="rId16" Type="http://schemas.openxmlformats.org/officeDocument/2006/relationships/hyperlink" Target="https://docs.google.com/presentation/d/1LTTKJPMz1TZIjQ-Z9yMG9IqxanFt69Q4hMOKIz8GNdI/present?slide=id.p" TargetMode="External"/><Relationship Id="rId19" Type="http://schemas.openxmlformats.org/officeDocument/2006/relationships/image" Target="../media/image11.png"/><Relationship Id="rId18" Type="http://schemas.openxmlformats.org/officeDocument/2006/relationships/hyperlink" Target="http://derptheory.wixsite.com/lcmg" TargetMode="External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.xml"/><Relationship Id="rId22" Type="http://schemas.openxmlformats.org/officeDocument/2006/relationships/slide" Target="/ppt/slides/slide3.xml"/><Relationship Id="rId21" Type="http://schemas.openxmlformats.org/officeDocument/2006/relationships/slide" Target="/ppt/slides/slide2.xml"/><Relationship Id="rId24" Type="http://schemas.openxmlformats.org/officeDocument/2006/relationships/slide" Target="/ppt/slides/slide15.xml"/><Relationship Id="rId23" Type="http://schemas.openxmlformats.org/officeDocument/2006/relationships/slide" Target="/ppt/slides/slide14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slide" Target="/ppt/slides/slide12.xml"/><Relationship Id="rId26" Type="http://schemas.openxmlformats.org/officeDocument/2006/relationships/slide" Target="/ppt/slides/slide21.xml"/><Relationship Id="rId25" Type="http://schemas.openxmlformats.org/officeDocument/2006/relationships/image" Target="../media/image5.png"/><Relationship Id="rId27" Type="http://schemas.openxmlformats.org/officeDocument/2006/relationships/slide" Target="/ppt/slides/slide21.xml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hyperlink" Target="https://scratch.mit.edu/projects/738610778/fullscreen/" TargetMode="External"/><Relationship Id="rId8" Type="http://schemas.openxmlformats.org/officeDocument/2006/relationships/hyperlink" Target="https://mail.google.com/mail/u/0/" TargetMode="External"/><Relationship Id="rId11" Type="http://schemas.openxmlformats.org/officeDocument/2006/relationships/hyperlink" Target="https://monkeytype.com" TargetMode="External"/><Relationship Id="rId10" Type="http://schemas.openxmlformats.org/officeDocument/2006/relationships/image" Target="../media/image25.png"/><Relationship Id="rId13" Type="http://schemas.openxmlformats.org/officeDocument/2006/relationships/image" Target="../media/image2.png"/><Relationship Id="rId12" Type="http://schemas.openxmlformats.org/officeDocument/2006/relationships/image" Target="../media/image3.png"/><Relationship Id="rId15" Type="http://schemas.openxmlformats.org/officeDocument/2006/relationships/image" Target="../media/image14.png"/><Relationship Id="rId14" Type="http://schemas.openxmlformats.org/officeDocument/2006/relationships/hyperlink" Target="https://docs.google.com/presentation/d/1LTTKJPMz1TZIjQ-Z9yMG9IqxanFt69Q4hMOKIz8GNdI/present?slide=id.p" TargetMode="External"/><Relationship Id="rId17" Type="http://schemas.openxmlformats.org/officeDocument/2006/relationships/image" Target="../media/image11.png"/><Relationship Id="rId16" Type="http://schemas.openxmlformats.org/officeDocument/2006/relationships/hyperlink" Target="http://derptheory.wixsite.com/lcmg" TargetMode="External"/><Relationship Id="rId19" Type="http://schemas.openxmlformats.org/officeDocument/2006/relationships/slide" Target="/ppt/slides/slide25.xml"/><Relationship Id="rId18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slide" Target="/ppt/slides/slide21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image" Target="../media/image14.png"/><Relationship Id="rId10" Type="http://schemas.openxmlformats.org/officeDocument/2006/relationships/hyperlink" Target="https://docs.google.com/presentation/d/1LTTKJPMz1TZIjQ-Z9yMG9IqxanFt69Q4hMOKIz8GNdI/present?slide=id.p" TargetMode="External"/><Relationship Id="rId13" Type="http://schemas.openxmlformats.org/officeDocument/2006/relationships/image" Target="../media/image6.png"/><Relationship Id="rId12" Type="http://schemas.openxmlformats.org/officeDocument/2006/relationships/image" Target="../media/image10.png"/><Relationship Id="rId15" Type="http://schemas.openxmlformats.org/officeDocument/2006/relationships/image" Target="../media/image8.png"/><Relationship Id="rId14" Type="http://schemas.openxmlformats.org/officeDocument/2006/relationships/image" Target="../media/image11.png"/><Relationship Id="rId17" Type="http://schemas.openxmlformats.org/officeDocument/2006/relationships/slide" Target="/ppt/slides/slide14.xml"/><Relationship Id="rId16" Type="http://schemas.openxmlformats.org/officeDocument/2006/relationships/slide" Target="/ppt/slides/slide25.xml"/><Relationship Id="rId19" Type="http://schemas.openxmlformats.org/officeDocument/2006/relationships/slide" Target="/ppt/slides/slide16.xml"/><Relationship Id="rId18" Type="http://schemas.openxmlformats.org/officeDocument/2006/relationships/slide" Target="/ppt/slides/slide12.xml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22" Type="http://schemas.openxmlformats.org/officeDocument/2006/relationships/slide" Target="/ppt/slides/slide21.xml"/><Relationship Id="rId21" Type="http://schemas.openxmlformats.org/officeDocument/2006/relationships/slide" Target="/ppt/slides/slide18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image" Target="../media/image14.png"/><Relationship Id="rId10" Type="http://schemas.openxmlformats.org/officeDocument/2006/relationships/hyperlink" Target="https://docs.google.com/presentation/d/1LTTKJPMz1TZIjQ-Z9yMG9IqxanFt69Q4hMOKIz8GNdI/present?slide=id.p" TargetMode="External"/><Relationship Id="rId13" Type="http://schemas.openxmlformats.org/officeDocument/2006/relationships/image" Target="../media/image6.png"/><Relationship Id="rId12" Type="http://schemas.openxmlformats.org/officeDocument/2006/relationships/image" Target="../media/image10.png"/><Relationship Id="rId15" Type="http://schemas.openxmlformats.org/officeDocument/2006/relationships/image" Target="../media/image8.png"/><Relationship Id="rId14" Type="http://schemas.openxmlformats.org/officeDocument/2006/relationships/image" Target="../media/image11.png"/><Relationship Id="rId17" Type="http://schemas.openxmlformats.org/officeDocument/2006/relationships/slide" Target="/ppt/slides/slide14.xml"/><Relationship Id="rId16" Type="http://schemas.openxmlformats.org/officeDocument/2006/relationships/slide" Target="/ppt/slides/slide25.xml"/><Relationship Id="rId19" Type="http://schemas.openxmlformats.org/officeDocument/2006/relationships/slide" Target="/ppt/slides/slide17.xml"/><Relationship Id="rId18" Type="http://schemas.openxmlformats.org/officeDocument/2006/relationships/slide" Target="/ppt/slides/slide12.xml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22" Type="http://schemas.openxmlformats.org/officeDocument/2006/relationships/slide" Target="/ppt/slides/slide21.xml"/><Relationship Id="rId21" Type="http://schemas.openxmlformats.org/officeDocument/2006/relationships/slide" Target="/ppt/slides/slide1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image" Target="../media/image14.png"/><Relationship Id="rId10" Type="http://schemas.openxmlformats.org/officeDocument/2006/relationships/hyperlink" Target="https://docs.google.com/presentation/d/1LTTKJPMz1TZIjQ-Z9yMG9IqxanFt69Q4hMOKIz8GNdI/present?slide=id.p" TargetMode="External"/><Relationship Id="rId13" Type="http://schemas.openxmlformats.org/officeDocument/2006/relationships/image" Target="../media/image6.png"/><Relationship Id="rId12" Type="http://schemas.openxmlformats.org/officeDocument/2006/relationships/image" Target="../media/image10.png"/><Relationship Id="rId15" Type="http://schemas.openxmlformats.org/officeDocument/2006/relationships/image" Target="../media/image8.png"/><Relationship Id="rId14" Type="http://schemas.openxmlformats.org/officeDocument/2006/relationships/image" Target="../media/image11.png"/><Relationship Id="rId17" Type="http://schemas.openxmlformats.org/officeDocument/2006/relationships/slide" Target="/ppt/slides/slide14.xml"/><Relationship Id="rId16" Type="http://schemas.openxmlformats.org/officeDocument/2006/relationships/slide" Target="/ppt/slides/slide25.xml"/><Relationship Id="rId19" Type="http://schemas.openxmlformats.org/officeDocument/2006/relationships/slide" Target="/ppt/slides/slide18.xml"/><Relationship Id="rId18" Type="http://schemas.openxmlformats.org/officeDocument/2006/relationships/slide" Target="/ppt/slides/slide12.xml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4.xml"/><Relationship Id="rId22" Type="http://schemas.openxmlformats.org/officeDocument/2006/relationships/slide" Target="/ppt/slides/slide21.xml"/><Relationship Id="rId21" Type="http://schemas.openxmlformats.org/officeDocument/2006/relationships/slide" Target="/ppt/slides/slide1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slide" Target="/ppt/slides/slide19.xml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17" Type="http://schemas.openxmlformats.org/officeDocument/2006/relationships/image" Target="../media/image8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6Or4zGY3rHi030_eCvzckNCGRE40JfFY/view" TargetMode="External"/><Relationship Id="rId4" Type="http://schemas.openxmlformats.org/officeDocument/2006/relationships/image" Target="../media/image1.png"/><Relationship Id="rId10" Type="http://schemas.openxmlformats.org/officeDocument/2006/relationships/slide" Target="/ppt/slides/slide49.xml"/><Relationship Id="rId9" Type="http://schemas.openxmlformats.org/officeDocument/2006/relationships/slide" Target="/ppt/slides/slide49.xml"/><Relationship Id="rId5" Type="http://schemas.openxmlformats.org/officeDocument/2006/relationships/slide" Target="/ppt/slides/slide50.xml"/><Relationship Id="rId6" Type="http://schemas.openxmlformats.org/officeDocument/2006/relationships/image" Target="../media/image9.png"/><Relationship Id="rId7" Type="http://schemas.openxmlformats.org/officeDocument/2006/relationships/slide" Target="/ppt/slides/slide43.xml"/><Relationship Id="rId8" Type="http://schemas.openxmlformats.org/officeDocument/2006/relationships/slide" Target="/ppt/slides/slide49.xml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4.xml"/><Relationship Id="rId22" Type="http://schemas.openxmlformats.org/officeDocument/2006/relationships/slide" Target="/ppt/slides/slide21.xml"/><Relationship Id="rId21" Type="http://schemas.openxmlformats.org/officeDocument/2006/relationships/slide" Target="/ppt/slides/slide1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slide" Target="/ppt/slides/slide20.xml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17" Type="http://schemas.openxmlformats.org/officeDocument/2006/relationships/image" Target="../media/image8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3.xml"/><Relationship Id="rId22" Type="http://schemas.openxmlformats.org/officeDocument/2006/relationships/slide" Target="/ppt/slides/slide22.xml"/><Relationship Id="rId21" Type="http://schemas.openxmlformats.org/officeDocument/2006/relationships/slide" Target="/ppt/slides/slide23.xml"/><Relationship Id="rId23" Type="http://schemas.openxmlformats.org/officeDocument/2006/relationships/slide" Target="/ppt/slides/slide21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slide" Target="/ppt/slides/slide21.xml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17" Type="http://schemas.openxmlformats.org/officeDocument/2006/relationships/image" Target="../media/image8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3.xml"/><Relationship Id="rId22" Type="http://schemas.openxmlformats.org/officeDocument/2006/relationships/slide" Target="/ppt/slides/slide21.xml"/><Relationship Id="rId21" Type="http://schemas.openxmlformats.org/officeDocument/2006/relationships/slide" Target="/ppt/slides/slide2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slide" Target="/ppt/slides/slide22.xml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17" Type="http://schemas.openxmlformats.org/officeDocument/2006/relationships/image" Target="../media/image8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6.xml"/><Relationship Id="rId22" Type="http://schemas.openxmlformats.org/officeDocument/2006/relationships/slide" Target="/ppt/slides/slide22.xml"/><Relationship Id="rId21" Type="http://schemas.openxmlformats.org/officeDocument/2006/relationships/slide" Target="/ppt/slides/slide23.xml"/><Relationship Id="rId23" Type="http://schemas.openxmlformats.org/officeDocument/2006/relationships/slide" Target="/ppt/slides/slide21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slide" Target="/ppt/slides/slide23.xml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17" Type="http://schemas.openxmlformats.org/officeDocument/2006/relationships/image" Target="../media/image8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22" Type="http://schemas.openxmlformats.org/officeDocument/2006/relationships/slide" Target="/ppt/slides/slide21.xml"/><Relationship Id="rId21" Type="http://schemas.openxmlformats.org/officeDocument/2006/relationships/slide" Target="/ppt/slides/slide1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slide" Target="/ppt/slides/slide24.xml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6.png"/><Relationship Id="rId14" Type="http://schemas.openxmlformats.org/officeDocument/2006/relationships/image" Target="../media/image10.png"/><Relationship Id="rId17" Type="http://schemas.openxmlformats.org/officeDocument/2006/relationships/image" Target="../media/image8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1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hyperlink" Target="https://docs.google.com/presentation/d/1LTTKJPMz1TZIjQ-Z9yMG9IqxanFt69Q4hMOKIz8GNdI/present?slide=id.p" TargetMode="External"/><Relationship Id="rId10" Type="http://schemas.openxmlformats.org/officeDocument/2006/relationships/image" Target="../media/image2.png"/><Relationship Id="rId13" Type="http://schemas.openxmlformats.org/officeDocument/2006/relationships/image" Target="../media/image6.png"/><Relationship Id="rId12" Type="http://schemas.openxmlformats.org/officeDocument/2006/relationships/image" Target="../media/image14.png"/><Relationship Id="rId15" Type="http://schemas.openxmlformats.org/officeDocument/2006/relationships/image" Target="../media/image8.png"/><Relationship Id="rId14" Type="http://schemas.openxmlformats.org/officeDocument/2006/relationships/image" Target="../media/image11.png"/><Relationship Id="rId17" Type="http://schemas.openxmlformats.org/officeDocument/2006/relationships/slide" Target="/ppt/slides/slide25.xml"/><Relationship Id="rId16" Type="http://schemas.openxmlformats.org/officeDocument/2006/relationships/image" Target="../media/image10.png"/><Relationship Id="rId19" Type="http://schemas.openxmlformats.org/officeDocument/2006/relationships/slide" Target="/ppt/slides/slide12.xml"/><Relationship Id="rId18" Type="http://schemas.openxmlformats.org/officeDocument/2006/relationships/slide" Target="/ppt/slides/slide14.xml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7.xml"/><Relationship Id="rId22" Type="http://schemas.openxmlformats.org/officeDocument/2006/relationships/slide" Target="/ppt/slides/slide21.xml"/><Relationship Id="rId21" Type="http://schemas.openxmlformats.org/officeDocument/2006/relationships/slide" Target="/ppt/slides/slide12.xml"/><Relationship Id="rId24" Type="http://schemas.openxmlformats.org/officeDocument/2006/relationships/slide" Target="/ppt/slides/slide48.xml"/><Relationship Id="rId23" Type="http://schemas.openxmlformats.org/officeDocument/2006/relationships/slide" Target="/ppt/slides/slide48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25" Type="http://schemas.openxmlformats.org/officeDocument/2006/relationships/slide" Target="/ppt/slides/slide51.xml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hyperlink" Target="https://docs.google.com/presentation/d/1LTTKJPMz1TZIjQ-Z9yMG9IqxanFt69Q4hMOKIz8GNdI/present?slide=id.p" TargetMode="External"/><Relationship Id="rId10" Type="http://schemas.openxmlformats.org/officeDocument/2006/relationships/image" Target="../media/image2.png"/><Relationship Id="rId13" Type="http://schemas.openxmlformats.org/officeDocument/2006/relationships/image" Target="../media/image6.png"/><Relationship Id="rId12" Type="http://schemas.openxmlformats.org/officeDocument/2006/relationships/image" Target="../media/image14.png"/><Relationship Id="rId15" Type="http://schemas.openxmlformats.org/officeDocument/2006/relationships/image" Target="../media/image8.png"/><Relationship Id="rId14" Type="http://schemas.openxmlformats.org/officeDocument/2006/relationships/image" Target="../media/image11.png"/><Relationship Id="rId17" Type="http://schemas.openxmlformats.org/officeDocument/2006/relationships/slide" Target="/ppt/slides/slide26.xml"/><Relationship Id="rId16" Type="http://schemas.openxmlformats.org/officeDocument/2006/relationships/image" Target="../media/image10.png"/><Relationship Id="rId19" Type="http://schemas.openxmlformats.org/officeDocument/2006/relationships/slide" Target="/ppt/slides/slide12.xml"/><Relationship Id="rId18" Type="http://schemas.openxmlformats.org/officeDocument/2006/relationships/slide" Target="/ppt/slides/slide14.xml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2.xml"/><Relationship Id="rId22" Type="http://schemas.openxmlformats.org/officeDocument/2006/relationships/slide" Target="/ppt/slides/slide21.xml"/><Relationship Id="rId21" Type="http://schemas.openxmlformats.org/officeDocument/2006/relationships/slide" Target="/ppt/slides/slide26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hyperlink" Target="https://docs.google.com/presentation/d/1LTTKJPMz1TZIjQ-Z9yMG9IqxanFt69Q4hMOKIz8GNdI/present?slide=id.p" TargetMode="External"/><Relationship Id="rId10" Type="http://schemas.openxmlformats.org/officeDocument/2006/relationships/image" Target="../media/image2.png"/><Relationship Id="rId13" Type="http://schemas.openxmlformats.org/officeDocument/2006/relationships/image" Target="../media/image6.png"/><Relationship Id="rId12" Type="http://schemas.openxmlformats.org/officeDocument/2006/relationships/image" Target="../media/image14.png"/><Relationship Id="rId15" Type="http://schemas.openxmlformats.org/officeDocument/2006/relationships/image" Target="../media/image8.png"/><Relationship Id="rId14" Type="http://schemas.openxmlformats.org/officeDocument/2006/relationships/image" Target="../media/image11.png"/><Relationship Id="rId17" Type="http://schemas.openxmlformats.org/officeDocument/2006/relationships/slide" Target="/ppt/slides/slide27.xml"/><Relationship Id="rId16" Type="http://schemas.openxmlformats.org/officeDocument/2006/relationships/image" Target="../media/image10.png"/><Relationship Id="rId19" Type="http://schemas.openxmlformats.org/officeDocument/2006/relationships/slide" Target="/ppt/slides/slide12.xml"/><Relationship Id="rId18" Type="http://schemas.openxmlformats.org/officeDocument/2006/relationships/slide" Target="/ppt/slides/slide14.xml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22" Type="http://schemas.openxmlformats.org/officeDocument/2006/relationships/slide" Target="/ppt/slides/slide29.xml"/><Relationship Id="rId21" Type="http://schemas.openxmlformats.org/officeDocument/2006/relationships/slide" Target="/ppt/slides/slide28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slide" Target="/ppt/slides/slide13.xml"/><Relationship Id="rId6" Type="http://schemas.openxmlformats.org/officeDocument/2006/relationships/image" Target="../media/image25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3.png"/><Relationship Id="rId11" Type="http://schemas.openxmlformats.org/officeDocument/2006/relationships/image" Target="../media/image14.png"/><Relationship Id="rId10" Type="http://schemas.openxmlformats.org/officeDocument/2006/relationships/hyperlink" Target="https://docs.google.com/presentation/d/1LTTKJPMz1TZIjQ-Z9yMG9IqxanFt69Q4hMOKIz8GNdI/present?slide=id.p" TargetMode="External"/><Relationship Id="rId13" Type="http://schemas.openxmlformats.org/officeDocument/2006/relationships/image" Target="../media/image6.png"/><Relationship Id="rId12" Type="http://schemas.openxmlformats.org/officeDocument/2006/relationships/image" Target="../media/image10.png"/><Relationship Id="rId15" Type="http://schemas.openxmlformats.org/officeDocument/2006/relationships/image" Target="../media/image8.png"/><Relationship Id="rId14" Type="http://schemas.openxmlformats.org/officeDocument/2006/relationships/image" Target="../media/image11.png"/><Relationship Id="rId17" Type="http://schemas.openxmlformats.org/officeDocument/2006/relationships/slide" Target="/ppt/slides/slide14.xml"/><Relationship Id="rId16" Type="http://schemas.openxmlformats.org/officeDocument/2006/relationships/slide" Target="/ppt/slides/slide25.xml"/><Relationship Id="rId19" Type="http://schemas.openxmlformats.org/officeDocument/2006/relationships/slide" Target="/ppt/slides/slide28.xml"/><Relationship Id="rId18" Type="http://schemas.openxmlformats.org/officeDocument/2006/relationships/slide" Target="/ppt/slides/slide12.xml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8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slide" Target="/ppt/slides/slide13.xml"/><Relationship Id="rId9" Type="http://schemas.openxmlformats.org/officeDocument/2006/relationships/hyperlink" Target="https://docs.google.com/presentation/d/1LTTKJPMz1TZIjQ-Z9yMG9IqxanFt69Q4hMOKIz8GNdI/present?slide=id.p" TargetMode="External"/><Relationship Id="rId5" Type="http://schemas.openxmlformats.org/officeDocument/2006/relationships/image" Target="../media/image25.png"/><Relationship Id="rId6" Type="http://schemas.openxmlformats.org/officeDocument/2006/relationships/hyperlink" Target="https://monkeytype.com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2.png"/><Relationship Id="rId11" Type="http://schemas.openxmlformats.org/officeDocument/2006/relationships/image" Target="../media/image6.png"/><Relationship Id="rId10" Type="http://schemas.openxmlformats.org/officeDocument/2006/relationships/image" Target="../media/image14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slide" Target="/ppt/slides/slide25.xml"/><Relationship Id="rId14" Type="http://schemas.openxmlformats.org/officeDocument/2006/relationships/image" Target="../media/image8.png"/><Relationship Id="rId17" Type="http://schemas.openxmlformats.org/officeDocument/2006/relationships/slide" Target="/ppt/slides/slide29.xml"/><Relationship Id="rId16" Type="http://schemas.openxmlformats.org/officeDocument/2006/relationships/slide" Target="/ppt/slides/slide14.xml"/><Relationship Id="rId19" Type="http://schemas.openxmlformats.org/officeDocument/2006/relationships/slide" Target="/ppt/slides/slide28.xml"/><Relationship Id="rId1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2.xml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32.xml"/><Relationship Id="rId22" Type="http://schemas.openxmlformats.org/officeDocument/2006/relationships/slide" Target="/ppt/slides/slide12.xml"/><Relationship Id="rId21" Type="http://schemas.openxmlformats.org/officeDocument/2006/relationships/slide" Target="/ppt/slides/slide14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slide" Target="/ppt/slides/slide13.xml"/><Relationship Id="rId7" Type="http://schemas.openxmlformats.org/officeDocument/2006/relationships/image" Target="../media/image25.png"/><Relationship Id="rId8" Type="http://schemas.openxmlformats.org/officeDocument/2006/relationships/hyperlink" Target="https://monkeytype.com" TargetMode="External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11.png"/><Relationship Id="rId14" Type="http://schemas.openxmlformats.org/officeDocument/2006/relationships/image" Target="../media/image6.png"/><Relationship Id="rId17" Type="http://schemas.openxmlformats.org/officeDocument/2006/relationships/slide" Target="/ppt/slides/slide25.xml"/><Relationship Id="rId16" Type="http://schemas.openxmlformats.org/officeDocument/2006/relationships/image" Target="../media/image8.png"/><Relationship Id="rId19" Type="http://schemas.openxmlformats.org/officeDocument/2006/relationships/slide" Target="/ppt/slides/slide31.xml"/><Relationship Id="rId18" Type="http://schemas.openxmlformats.org/officeDocument/2006/relationships/slide" Target="/ppt/slides/slide30.xml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32.xml"/><Relationship Id="rId22" Type="http://schemas.openxmlformats.org/officeDocument/2006/relationships/slide" Target="/ppt/slides/slide12.xml"/><Relationship Id="rId21" Type="http://schemas.openxmlformats.org/officeDocument/2006/relationships/slide" Target="/ppt/slides/slide14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slide" Target="/ppt/slides/slide13.xml"/><Relationship Id="rId7" Type="http://schemas.openxmlformats.org/officeDocument/2006/relationships/image" Target="../media/image25.png"/><Relationship Id="rId8" Type="http://schemas.openxmlformats.org/officeDocument/2006/relationships/hyperlink" Target="https://monkeytype.com" TargetMode="External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11.png"/><Relationship Id="rId14" Type="http://schemas.openxmlformats.org/officeDocument/2006/relationships/image" Target="../media/image6.png"/><Relationship Id="rId17" Type="http://schemas.openxmlformats.org/officeDocument/2006/relationships/slide" Target="/ppt/slides/slide25.xml"/><Relationship Id="rId16" Type="http://schemas.openxmlformats.org/officeDocument/2006/relationships/image" Target="../media/image8.png"/><Relationship Id="rId19" Type="http://schemas.openxmlformats.org/officeDocument/2006/relationships/slide" Target="/ppt/slides/slide31.xml"/><Relationship Id="rId18" Type="http://schemas.openxmlformats.org/officeDocument/2006/relationships/slide" Target="/ppt/slides/slide30.xml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32.xml"/><Relationship Id="rId22" Type="http://schemas.openxmlformats.org/officeDocument/2006/relationships/slide" Target="/ppt/slides/slide32.xml"/><Relationship Id="rId21" Type="http://schemas.openxmlformats.org/officeDocument/2006/relationships/slide" Target="/ppt/slides/slide14.xml"/><Relationship Id="rId23" Type="http://schemas.openxmlformats.org/officeDocument/2006/relationships/slide" Target="/ppt/slides/slide1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slide" Target="/ppt/slides/slide13.xml"/><Relationship Id="rId7" Type="http://schemas.openxmlformats.org/officeDocument/2006/relationships/image" Target="../media/image25.png"/><Relationship Id="rId8" Type="http://schemas.openxmlformats.org/officeDocument/2006/relationships/hyperlink" Target="https://monkeytype.com" TargetMode="External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11.png"/><Relationship Id="rId14" Type="http://schemas.openxmlformats.org/officeDocument/2006/relationships/image" Target="../media/image6.png"/><Relationship Id="rId17" Type="http://schemas.openxmlformats.org/officeDocument/2006/relationships/slide" Target="/ppt/slides/slide25.xml"/><Relationship Id="rId16" Type="http://schemas.openxmlformats.org/officeDocument/2006/relationships/image" Target="../media/image8.png"/><Relationship Id="rId19" Type="http://schemas.openxmlformats.org/officeDocument/2006/relationships/slide" Target="/ppt/slides/slide31.xml"/><Relationship Id="rId18" Type="http://schemas.openxmlformats.org/officeDocument/2006/relationships/slide" Target="/ppt/slides/slide30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26.png"/><Relationship Id="rId8" Type="http://schemas.openxmlformats.org/officeDocument/2006/relationships/slide" Target="/ppt/slides/slide13.xml"/><Relationship Id="rId11" Type="http://schemas.openxmlformats.org/officeDocument/2006/relationships/image" Target="../media/image3.png"/><Relationship Id="rId10" Type="http://schemas.openxmlformats.org/officeDocument/2006/relationships/hyperlink" Target="https://monkeytype.com" TargetMode="External"/><Relationship Id="rId13" Type="http://schemas.openxmlformats.org/officeDocument/2006/relationships/image" Target="../media/image2.png"/><Relationship Id="rId12" Type="http://schemas.openxmlformats.org/officeDocument/2006/relationships/image" Target="../media/image5.png"/><Relationship Id="rId15" Type="http://schemas.openxmlformats.org/officeDocument/2006/relationships/image" Target="../media/image14.png"/><Relationship Id="rId14" Type="http://schemas.openxmlformats.org/officeDocument/2006/relationships/hyperlink" Target="https://docs.google.com/presentation/d/1LTTKJPMz1TZIjQ-Z9yMG9IqxanFt69Q4hMOKIz8GNdI/present?slide=id.p" TargetMode="External"/><Relationship Id="rId17" Type="http://schemas.openxmlformats.org/officeDocument/2006/relationships/image" Target="../media/image8.png"/><Relationship Id="rId16" Type="http://schemas.openxmlformats.org/officeDocument/2006/relationships/image" Target="../media/image11.png"/><Relationship Id="rId19" Type="http://schemas.openxmlformats.org/officeDocument/2006/relationships/slide" Target="/ppt/slides/slide12.xml"/><Relationship Id="rId18" Type="http://schemas.openxmlformats.org/officeDocument/2006/relationships/slide" Target="/ppt/slides/slide14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zjRAko8JQJNvEvcDiWinosD-TYpS9CNM/view" TargetMode="External"/><Relationship Id="rId4" Type="http://schemas.openxmlformats.org/officeDocument/2006/relationships/image" Target="../media/image1.png"/><Relationship Id="rId5" Type="http://schemas.openxmlformats.org/officeDocument/2006/relationships/slide" Target="/ppt/slides/slide44.xml"/><Relationship Id="rId6" Type="http://schemas.openxmlformats.org/officeDocument/2006/relationships/slide" Target="/ppt/slides/slide46.xml"/><Relationship Id="rId7" Type="http://schemas.openxmlformats.org/officeDocument/2006/relationships/slide" Target="/ppt/slides/slide4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image" Target="../media/image25.png"/><Relationship Id="rId6" Type="http://schemas.openxmlformats.org/officeDocument/2006/relationships/hyperlink" Target="http://drive.google.com/file/d/16Or4zGY3rHi030_eCvzckNCGRE40JfFY/view" TargetMode="External"/><Relationship Id="rId7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2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46.xml"/><Relationship Id="rId4" Type="http://schemas.openxmlformats.org/officeDocument/2006/relationships/slide" Target="/ppt/slides/slide38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42.xml"/><Relationship Id="rId4" Type="http://schemas.openxmlformats.org/officeDocument/2006/relationships/slide" Target="/ppt/slides/slide42.xml"/><Relationship Id="rId5" Type="http://schemas.openxmlformats.org/officeDocument/2006/relationships/slide" Target="/ppt/slides/slide40.xml"/><Relationship Id="rId6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46.xml"/><Relationship Id="rId4" Type="http://schemas.openxmlformats.org/officeDocument/2006/relationships/slide" Target="/ppt/slides/slide42.xml"/><Relationship Id="rId9" Type="http://schemas.openxmlformats.org/officeDocument/2006/relationships/image" Target="../media/image28.png"/><Relationship Id="rId5" Type="http://schemas.openxmlformats.org/officeDocument/2006/relationships/slide" Target="/ppt/slides/slide43.xml"/><Relationship Id="rId6" Type="http://schemas.openxmlformats.org/officeDocument/2006/relationships/slide" Target="/ppt/slides/slide36.xml"/><Relationship Id="rId7" Type="http://schemas.openxmlformats.org/officeDocument/2006/relationships/image" Target="../media/image29.png"/><Relationship Id="rId8" Type="http://schemas.openxmlformats.org/officeDocument/2006/relationships/image" Target="../media/image27.png"/><Relationship Id="rId11" Type="http://schemas.openxmlformats.org/officeDocument/2006/relationships/slide" Target="/ppt/slides/slide39.xml"/><Relationship Id="rId10" Type="http://schemas.openxmlformats.org/officeDocument/2006/relationships/hyperlink" Target="https://docs.google.com/presentation/d/1VSPcT57oUeDwXaduQCW9pyHawEWayFe-4XHxPAfzcTE/present?slide=id.g22013d00346_0_17" TargetMode="External"/><Relationship Id="rId13" Type="http://schemas.openxmlformats.org/officeDocument/2006/relationships/slide" Target="/ppt/slides/slide41.xml"/><Relationship Id="rId12" Type="http://schemas.openxmlformats.org/officeDocument/2006/relationships/slide" Target="/ppt/slides/slide41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46.xml"/><Relationship Id="rId4" Type="http://schemas.openxmlformats.org/officeDocument/2006/relationships/slide" Target="/ppt/slides/slide42.xml"/><Relationship Id="rId5" Type="http://schemas.openxmlformats.org/officeDocument/2006/relationships/slide" Target="/ppt/slides/slide43.xml"/><Relationship Id="rId6" Type="http://schemas.openxmlformats.org/officeDocument/2006/relationships/slide" Target="/ppt/slides/slide36.xml"/><Relationship Id="rId7" Type="http://schemas.openxmlformats.org/officeDocument/2006/relationships/slide" Target="/ppt/slides/slide40.xml"/><Relationship Id="rId8" Type="http://schemas.openxmlformats.org/officeDocument/2006/relationships/slide" Target="/ppt/slides/slide40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36.xml"/><Relationship Id="rId4" Type="http://schemas.openxmlformats.org/officeDocument/2006/relationships/slide" Target="/ppt/slides/slide46.xml"/><Relationship Id="rId5" Type="http://schemas.openxmlformats.org/officeDocument/2006/relationships/slide" Target="/ppt/slides/slide43.xml"/><Relationship Id="rId6" Type="http://schemas.openxmlformats.org/officeDocument/2006/relationships/slide" Target="/ppt/slides/slide45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ites.google.com/view/ginetium-o-s/run" TargetMode="External"/><Relationship Id="rId4" Type="http://schemas.openxmlformats.org/officeDocument/2006/relationships/slide" Target="/ppt/slides/slide45.xml"/><Relationship Id="rId5" Type="http://schemas.openxmlformats.org/officeDocument/2006/relationships/slide" Target="/ppt/slides/slide59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rive.google.com/file/d/1okELitGbnebSHi_2wMGue9pU8b2DT3bL/view" TargetMode="External"/><Relationship Id="rId4" Type="http://schemas.openxmlformats.org/officeDocument/2006/relationships/image" Target="../media/image1.png"/><Relationship Id="rId5" Type="http://schemas.openxmlformats.org/officeDocument/2006/relationships/slide" Target="/ppt/slides/slide47.xml"/><Relationship Id="rId6" Type="http://schemas.openxmlformats.org/officeDocument/2006/relationships/image" Target="../media/image32.png"/><Relationship Id="rId7" Type="http://schemas.openxmlformats.org/officeDocument/2006/relationships/slide" Target="/ppt/slides/slide35.xml"/><Relationship Id="rId8" Type="http://schemas.openxmlformats.org/officeDocument/2006/relationships/slide" Target="/ppt/slides/slide47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slide" Target="/ppt/slides/slide37.xml"/><Relationship Id="rId4" Type="http://schemas.openxmlformats.org/officeDocument/2006/relationships/hyperlink" Target="http://drive.google.com/file/d/1zjRAko8JQJNvEvcDiWinosD-TYpS9CNM/view" TargetMode="External"/><Relationship Id="rId9" Type="http://schemas.openxmlformats.org/officeDocument/2006/relationships/slide" Target="/ppt/slides/slide34.xml"/><Relationship Id="rId5" Type="http://schemas.openxmlformats.org/officeDocument/2006/relationships/image" Target="../media/image1.png"/><Relationship Id="rId6" Type="http://schemas.openxmlformats.org/officeDocument/2006/relationships/slide" Target="/ppt/slides/slide44.xml"/><Relationship Id="rId7" Type="http://schemas.openxmlformats.org/officeDocument/2006/relationships/slide" Target="/ppt/slides/slide44.xml"/><Relationship Id="rId8" Type="http://schemas.openxmlformats.org/officeDocument/2006/relationships/slide" Target="/ppt/slides/slide44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yRIAX3DVLpPHMYsFonHGyYoKc5IWzN6v/view" TargetMode="External"/><Relationship Id="rId5" Type="http://schemas.openxmlformats.org/officeDocument/2006/relationships/image" Target="../media/image1.png"/><Relationship Id="rId6" Type="http://schemas.openxmlformats.org/officeDocument/2006/relationships/slide" Target="/ppt/slides/slide46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yRIAX3DVLpPHMYsFonHGyYoKc5IWzN6v/view" TargetMode="External"/><Relationship Id="rId5" Type="http://schemas.openxmlformats.org/officeDocument/2006/relationships/image" Target="../media/image1.png"/><Relationship Id="rId6" Type="http://schemas.openxmlformats.org/officeDocument/2006/relationships/slide" Target="/ppt/slides/slide44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yRIAX3DVLpPHMYsFonHGyYoKc5IWzN6v/view" TargetMode="External"/><Relationship Id="rId5" Type="http://schemas.openxmlformats.org/officeDocument/2006/relationships/image" Target="../media/image1.png"/><Relationship Id="rId6" Type="http://schemas.openxmlformats.org/officeDocument/2006/relationships/slide" Target="/ppt/slides/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yRIAX3DVLpPHMYsFonHGyYoKc5IWzN6v/view" TargetMode="External"/><Relationship Id="rId5" Type="http://schemas.openxmlformats.org/officeDocument/2006/relationships/image" Target="../media/image1.png"/><Relationship Id="rId6" Type="http://schemas.openxmlformats.org/officeDocument/2006/relationships/slide" Target="/ppt/slides/slide46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drive.google.com/file/d/1yRIAX3DVLpPHMYsFonHGyYoKc5IWzN6v/view" TargetMode="External"/><Relationship Id="rId4" Type="http://schemas.openxmlformats.org/officeDocument/2006/relationships/image" Target="../media/image1.png"/><Relationship Id="rId5" Type="http://schemas.openxmlformats.org/officeDocument/2006/relationships/slide" Target="/ppt/slides/slide52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slide" Target="/ppt/slides/slide42.xml"/><Relationship Id="rId4" Type="http://schemas.openxmlformats.org/officeDocument/2006/relationships/slide" Target="/ppt/slides/slide46.xml"/><Relationship Id="rId5" Type="http://schemas.openxmlformats.org/officeDocument/2006/relationships/slide" Target="/ppt/slides/slide34.xml"/><Relationship Id="rId6" Type="http://schemas.openxmlformats.org/officeDocument/2006/relationships/slide" Target="/ppt/slides/slide43.xml"/><Relationship Id="rId7" Type="http://schemas.openxmlformats.org/officeDocument/2006/relationships/slide" Target="/ppt/slides/slide40.xml"/><Relationship Id="rId8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46"/>
          <p:cNvGrpSpPr/>
          <p:nvPr/>
        </p:nvGrpSpPr>
        <p:grpSpPr>
          <a:xfrm>
            <a:off x="70175" y="2753875"/>
            <a:ext cx="1145400" cy="2259746"/>
            <a:chOff x="8034825" y="72200"/>
            <a:chExt cx="1145400" cy="2259746"/>
          </a:xfrm>
        </p:grpSpPr>
        <p:sp>
          <p:nvSpPr>
            <p:cNvPr id="363" name="Google Shape;363;p46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6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</a:rPr>
                <a:t>Weather</a:t>
              </a:r>
              <a:endParaRPr sz="700">
                <a:solidFill>
                  <a:srgbClr val="FFFFFF"/>
                </a:solidFill>
              </a:endParaRPr>
            </a:p>
          </p:txBody>
        </p:sp>
        <p:cxnSp>
          <p:nvCxnSpPr>
            <p:cNvPr id="365" name="Google Shape;365;p46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6" name="Google Shape;366;p46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6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6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Mon         Tue      Wed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2" name="Google Shape;372;p46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30"/>
                  </a:srgbClr>
                </a:gs>
                <a:gs pos="100000">
                  <a:srgbClr val="D5007A">
                    <a:alpha val="52941"/>
                    <a:alpha val="68630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6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News</a:t>
              </a:r>
              <a:endParaRPr sz="900">
                <a:solidFill>
                  <a:srgbClr val="FFFFFF"/>
                </a:solidFill>
              </a:endParaRPr>
            </a:p>
          </p:txBody>
        </p:sp>
        <p:cxnSp>
          <p:nvCxnSpPr>
            <p:cNvPr id="376" name="Google Shape;376;p46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" name="Google Shape;377;p46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Benjamin loyed sets fire to corp…</a:t>
              </a:r>
              <a:endParaRPr sz="600">
                <a:solidFill>
                  <a:srgbClr val="FFFFFF"/>
                </a:solidFill>
              </a:endParaRPr>
            </a:p>
          </p:txBody>
        </p:sp>
        <p:cxnSp>
          <p:nvCxnSpPr>
            <p:cNvPr id="378" name="Google Shape;378;p46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9" name="Google Shape;379;p46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sz="67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80" name="Google Shape;380;p46">
            <a:hlinkClick/>
          </p:cNvPr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6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Login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2" name="Google Shape;382;p46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6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46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385" name="Google Shape;385;p46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40"/>
                  </a:srgbClr>
                </a:gs>
                <a:gs pos="100000">
                  <a:srgbClr val="D5007A">
                    <a:alpha val="52941"/>
                    <a:alpha val="88240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46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****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46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80400"/>
                </a:srgbClr>
              </a:gs>
              <a:gs pos="100000">
                <a:srgbClr val="FFFFFF">
                  <a:alpha val="0"/>
                  <a:alpha val="8040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Enter Your Password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7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47"/>
          <p:cNvGrpSpPr/>
          <p:nvPr/>
        </p:nvGrpSpPr>
        <p:grpSpPr>
          <a:xfrm>
            <a:off x="70175" y="2753875"/>
            <a:ext cx="1145400" cy="2259746"/>
            <a:chOff x="8034825" y="72200"/>
            <a:chExt cx="1145400" cy="2259746"/>
          </a:xfrm>
        </p:grpSpPr>
        <p:sp>
          <p:nvSpPr>
            <p:cNvPr id="396" name="Google Shape;396;p47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7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</a:rPr>
                <a:t>Weather</a:t>
              </a:r>
              <a:endParaRPr sz="700">
                <a:solidFill>
                  <a:srgbClr val="FFFFFF"/>
                </a:solidFill>
              </a:endParaRPr>
            </a:p>
          </p:txBody>
        </p:sp>
        <p:cxnSp>
          <p:nvCxnSpPr>
            <p:cNvPr id="398" name="Google Shape;398;p47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" name="Google Shape;399;p47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7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Mon         Tue      Wed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30"/>
                  </a:srgbClr>
                </a:gs>
                <a:gs pos="100000">
                  <a:srgbClr val="D5007A">
                    <a:alpha val="52941"/>
                    <a:alpha val="68630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7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News</a:t>
              </a:r>
              <a:endParaRPr sz="900">
                <a:solidFill>
                  <a:srgbClr val="FFFFFF"/>
                </a:solidFill>
              </a:endParaRPr>
            </a:p>
          </p:txBody>
        </p:sp>
        <p:cxnSp>
          <p:nvCxnSpPr>
            <p:cNvPr id="409" name="Google Shape;409;p47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0" name="Google Shape;410;p47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Benjamin loyed sets fire to corp…</a:t>
              </a:r>
              <a:endParaRPr sz="600">
                <a:solidFill>
                  <a:srgbClr val="FFFFFF"/>
                </a:solidFill>
              </a:endParaRPr>
            </a:p>
          </p:txBody>
        </p:sp>
        <p:cxnSp>
          <p:nvCxnSpPr>
            <p:cNvPr id="411" name="Google Shape;411;p47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2" name="Google Shape;412;p47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sz="67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413" name="Google Shape;413;p47">
            <a:hlinkClick/>
          </p:cNvPr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Login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7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47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418" name="Google Shape;418;p47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40"/>
                  </a:srgbClr>
                </a:gs>
                <a:gs pos="100000">
                  <a:srgbClr val="D5007A">
                    <a:alpha val="52941"/>
                    <a:alpha val="88240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47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*****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2" name="Google Shape;422;p47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80400"/>
                </a:srgbClr>
              </a:gs>
              <a:gs pos="100000">
                <a:srgbClr val="FFFFFF">
                  <a:alpha val="0"/>
                  <a:alpha val="8040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Enter Your Password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3" name="Google Shape;423;p47">
            <a:hlinkClick action="ppaction://hlinksldjump" r:id="rId4"/>
          </p:cNvPr>
          <p:cNvSpPr/>
          <p:nvPr/>
        </p:nvSpPr>
        <p:spPr>
          <a:xfrm>
            <a:off x="4248300" y="3595950"/>
            <a:ext cx="647400" cy="423300"/>
          </a:xfrm>
          <a:prstGeom prst="rect">
            <a:avLst/>
          </a:prstGeom>
          <a:solidFill>
            <a:srgbClr val="595959">
              <a:alpha val="68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Next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8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8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8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8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33" name="Google Shape;433;p48">
            <a:hlinkClick action="ppaction://hlinksldjump"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5" name="Google Shape;435;p48"/>
          <p:cNvSpPr/>
          <p:nvPr/>
        </p:nvSpPr>
        <p:spPr>
          <a:xfrm>
            <a:off x="8034825" y="34200"/>
            <a:ext cx="1031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3:35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437" name="Google Shape;437;p48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48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9" name="Google Shape;439;p48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440" name="Google Shape;440;p48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48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442" name="Google Shape;442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8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445" name="Google Shape;445;p48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48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8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8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8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8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8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452" name="Google Shape;452;p48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8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8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8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456" name="Google Shape;456;p48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457" name="Google Shape;457;p48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48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48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0" name="Google Shape;460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8"/>
          <p:cNvPicPr preferRelativeResize="0"/>
          <p:nvPr/>
        </p:nvPicPr>
        <p:blipFill rotWithShape="1">
          <a:blip r:embed="rId15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8">
            <a:hlinkClick action="ppaction://hlinksldjump" r:id="rId18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48">
            <a:hlinkClick action="ppaction://hlinksldjump"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9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9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9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3" name="Google Shape;4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9"/>
          <p:cNvSpPr/>
          <p:nvPr/>
        </p:nvSpPr>
        <p:spPr>
          <a:xfrm>
            <a:off x="2708325" y="1313100"/>
            <a:ext cx="3920100" cy="34152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9">
            <a:hlinkClick r:id="rId6"/>
          </p:cNvPr>
          <p:cNvSpPr/>
          <p:nvPr/>
        </p:nvSpPr>
        <p:spPr>
          <a:xfrm>
            <a:off x="2916113" y="1506850"/>
            <a:ext cx="4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9">
            <a:hlinkClick r:id="rId7"/>
          </p:cNvPr>
          <p:cNvSpPr/>
          <p:nvPr/>
        </p:nvSpPr>
        <p:spPr>
          <a:xfrm>
            <a:off x="3456050" y="1473025"/>
            <a:ext cx="814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9"/>
          <p:cNvSpPr/>
          <p:nvPr/>
        </p:nvSpPr>
        <p:spPr>
          <a:xfrm rot="5400000">
            <a:off x="3488775" y="1553397"/>
            <a:ext cx="452700" cy="4569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9"/>
          <p:cNvSpPr/>
          <p:nvPr/>
        </p:nvSpPr>
        <p:spPr>
          <a:xfrm rot="-5400000">
            <a:off x="3739920" y="1597920"/>
            <a:ext cx="452700" cy="367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9"/>
          <p:cNvSpPr/>
          <p:nvPr/>
        </p:nvSpPr>
        <p:spPr>
          <a:xfrm>
            <a:off x="3493603" y="1693333"/>
            <a:ext cx="663900" cy="3147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9"/>
          <p:cNvSpPr/>
          <p:nvPr/>
        </p:nvSpPr>
        <p:spPr>
          <a:xfrm rot="10800000">
            <a:off x="3493573" y="1555405"/>
            <a:ext cx="663900" cy="3147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0900" y="1647203"/>
            <a:ext cx="269155" cy="26915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9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49">
            <a:hlinkClick action="ppaction://hlinksldjump" r:id="rId9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85" name="Google Shape;485;p49">
            <a:hlinkClick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9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87" name="Google Shape;487;p49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488" name="Google Shape;488;p49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49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0" name="Google Shape;490;p49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491" name="Google Shape;491;p49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49"/>
          <p:cNvSpPr txBox="1"/>
          <p:nvPr/>
        </p:nvSpPr>
        <p:spPr>
          <a:xfrm>
            <a:off x="2708325" y="2008025"/>
            <a:ext cx="12285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Simulation z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93" name="Google Shape;493;p49"/>
          <p:cNvSpPr txBox="1"/>
          <p:nvPr/>
        </p:nvSpPr>
        <p:spPr>
          <a:xfrm>
            <a:off x="3538850" y="2008025"/>
            <a:ext cx="5730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He </a:t>
            </a:r>
            <a:r>
              <a:rPr lang="en" sz="800">
                <a:solidFill>
                  <a:schemeClr val="lt1"/>
                </a:solidFill>
              </a:rPr>
              <a:t>Mail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494" name="Google Shape;494;p49">
            <a:hlinkClick action="ppaction://hlinksldjump" r:id="rId15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37763" y="1566250"/>
            <a:ext cx="580200" cy="43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95" name="Google Shape;495;p49">
            <a:hlinkClick r:id="rId16"/>
          </p:cNvPr>
          <p:cNvPicPr preferRelativeResize="0"/>
          <p:nvPr/>
        </p:nvPicPr>
        <p:blipFill rotWithShape="1">
          <a:blip r:embed="rId14">
            <a:alphaModFix/>
          </a:blip>
          <a:srcRect b="4855" l="7796" r="4988" t="11867"/>
          <a:stretch/>
        </p:blipFill>
        <p:spPr>
          <a:xfrm>
            <a:off x="5098250" y="1537475"/>
            <a:ext cx="491400" cy="48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96" name="Google Shape;496;p49">
            <a:hlinkClick r:id="rId17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94100" y="1525325"/>
            <a:ext cx="573000" cy="51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97" name="Google Shape;497;p49">
            <a:hlinkClick r:id="rId18"/>
          </p:cNvPr>
          <p:cNvSpPr/>
          <p:nvPr/>
        </p:nvSpPr>
        <p:spPr>
          <a:xfrm>
            <a:off x="2875300" y="2405304"/>
            <a:ext cx="61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49">
            <a:hlinkClick r:id="rId19"/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871712" y="2405291"/>
            <a:ext cx="580200" cy="56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99" name="Google Shape;499;p49">
            <a:hlinkClick action="ppaction://hlinksldjump" r:id="rId21"/>
          </p:cNvPr>
          <p:cNvPicPr preferRelativeResize="0"/>
          <p:nvPr/>
        </p:nvPicPr>
        <p:blipFill rotWithShape="1">
          <a:blip r:embed="rId22">
            <a:alphaModFix/>
          </a:blip>
          <a:srcRect b="0" l="0" r="0" t="3484"/>
          <a:stretch/>
        </p:blipFill>
        <p:spPr>
          <a:xfrm>
            <a:off x="3583841" y="2412409"/>
            <a:ext cx="573000" cy="55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9">
            <a:hlinkClick r:id="rId23"/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816125" y="1487603"/>
            <a:ext cx="573000" cy="573000"/>
          </a:xfrm>
          <a:prstGeom prst="roundRect">
            <a:avLst>
              <a:gd fmla="val 16667" name="adj"/>
            </a:avLst>
          </a:prstGeom>
          <a:solidFill>
            <a:srgbClr val="666666">
              <a:alpha val="92160"/>
            </a:srgbClr>
          </a:solidFill>
          <a:ln>
            <a:noFill/>
          </a:ln>
        </p:spPr>
      </p:pic>
      <p:sp>
        <p:nvSpPr>
          <p:cNvPr id="501" name="Google Shape;501;p49"/>
          <p:cNvSpPr txBox="1"/>
          <p:nvPr/>
        </p:nvSpPr>
        <p:spPr>
          <a:xfrm>
            <a:off x="4117130" y="1988075"/>
            <a:ext cx="11025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Hecklaw files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02" name="Google Shape;502;p49"/>
          <p:cNvSpPr txBox="1"/>
          <p:nvPr/>
        </p:nvSpPr>
        <p:spPr>
          <a:xfrm>
            <a:off x="4984900" y="1980275"/>
            <a:ext cx="8625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Game hub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03" name="Google Shape;503;p49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504" name="Google Shape;504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9">
            <a:hlinkClick action="ppaction://hlinksldjump" r:id="rId26"/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045750" y="2359799"/>
            <a:ext cx="543900" cy="55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06" name="Google Shape;506;p49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9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508" name="Google Shape;508;p49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49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9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9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9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9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9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515" name="Google Shape;515;p49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9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9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519" name="Google Shape;519;p49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49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521" name="Google Shape;521;p49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2" name="Google Shape;522;p49">
            <a:hlinkClick action="ppaction://hlinksldjump" r:id="rId28"/>
          </p:cNvPr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288788" y="2426886"/>
            <a:ext cx="580200" cy="41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9"/>
          <p:cNvPicPr preferRelativeResize="0"/>
          <p:nvPr/>
        </p:nvPicPr>
        <p:blipFill rotWithShape="1">
          <a:blip r:embed="rId30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9">
            <a:hlinkClick action="ppaction://hlinksldjump" r:id="rId31"/>
          </p:cNvPr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795298" y="2346301"/>
            <a:ext cx="580200" cy="58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6" name="Google Shape;526;p49"/>
          <p:cNvPicPr preferRelativeResize="0"/>
          <p:nvPr/>
        </p:nvPicPr>
        <p:blipFill rotWithShape="1">
          <a:blip r:embed="rId33">
            <a:alphaModFix/>
          </a:blip>
          <a:srcRect b="0" l="0" r="6023" t="0"/>
          <a:stretch/>
        </p:blipFill>
        <p:spPr>
          <a:xfrm>
            <a:off x="2871725" y="3228575"/>
            <a:ext cx="580200" cy="57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27" name="Google Shape;527;p49"/>
          <p:cNvSpPr txBox="1"/>
          <p:nvPr/>
        </p:nvSpPr>
        <p:spPr>
          <a:xfrm>
            <a:off x="5700125" y="1997050"/>
            <a:ext cx="2643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Qwerty chaos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28" name="Google Shape;528;p49"/>
          <p:cNvSpPr txBox="1"/>
          <p:nvPr/>
        </p:nvSpPr>
        <p:spPr>
          <a:xfrm>
            <a:off x="2871700" y="2926500"/>
            <a:ext cx="3720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Lcmg       Hexplorer   Camera       Settings      Chalk talk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29" name="Google Shape;529;p49">
            <a:hlinkClick action="ppaction://hlinksldjump" r:id="rId34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9">
            <a:hlinkClick action="ppaction://hlinksldjump" r:id="rId35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49">
            <a:hlinkClick action="ppaction://hlinksldjump" r:id="rId36"/>
          </p:cNvPr>
          <p:cNvPicPr preferRelativeResize="0"/>
          <p:nvPr/>
        </p:nvPicPr>
        <p:blipFill rotWithShape="1">
          <a:blip r:embed="rId22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9"/>
          <p:cNvSpPr/>
          <p:nvPr/>
        </p:nvSpPr>
        <p:spPr>
          <a:xfrm>
            <a:off x="2718975" y="4076700"/>
            <a:ext cx="3920100" cy="651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9">
            <a:hlinkClick action="ppaction://hlinksldjump" r:id="rId37"/>
          </p:cNvPr>
          <p:cNvSpPr/>
          <p:nvPr/>
        </p:nvSpPr>
        <p:spPr>
          <a:xfrm>
            <a:off x="2815575" y="4214175"/>
            <a:ext cx="862500" cy="395700"/>
          </a:xfrm>
          <a:prstGeom prst="rect">
            <a:avLst/>
          </a:prstGeom>
          <a:solidFill>
            <a:srgbClr val="C8C8C8">
              <a:alpha val="804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Menu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4" name="Google Shape;534;p49">
            <a:hlinkClick action="ppaction://hlinksldjump" r:id="rId38"/>
          </p:cNvPr>
          <p:cNvSpPr/>
          <p:nvPr/>
        </p:nvSpPr>
        <p:spPr>
          <a:xfrm>
            <a:off x="3771350" y="4204650"/>
            <a:ext cx="862500" cy="395700"/>
          </a:xfrm>
          <a:prstGeom prst="rect">
            <a:avLst/>
          </a:prstGeom>
          <a:solidFill>
            <a:srgbClr val="C8C8C8">
              <a:alpha val="804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5" name="Google Shape;535;p49">
            <a:hlinkClick action="ppaction://hlinksldjump" r:id="rId39"/>
          </p:cNvPr>
          <p:cNvSpPr/>
          <p:nvPr/>
        </p:nvSpPr>
        <p:spPr>
          <a:xfrm>
            <a:off x="4712750" y="4204650"/>
            <a:ext cx="862500" cy="395700"/>
          </a:xfrm>
          <a:prstGeom prst="rect">
            <a:avLst/>
          </a:prstGeom>
          <a:solidFill>
            <a:srgbClr val="C8C8C8">
              <a:alpha val="804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Settings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6" name="Google Shape;536;p49">
            <a:hlinkClick action="ppaction://hlinksldjump" r:id="rId40"/>
          </p:cNvPr>
          <p:cNvSpPr/>
          <p:nvPr/>
        </p:nvSpPr>
        <p:spPr>
          <a:xfrm>
            <a:off x="5654150" y="4204650"/>
            <a:ext cx="862500" cy="395700"/>
          </a:xfrm>
          <a:prstGeom prst="rect">
            <a:avLst/>
          </a:prstGeom>
          <a:solidFill>
            <a:srgbClr val="C8C8C8">
              <a:alpha val="804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Power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7" name="Google Shape;537;p49"/>
          <p:cNvSpPr txBox="1"/>
          <p:nvPr/>
        </p:nvSpPr>
        <p:spPr>
          <a:xfrm>
            <a:off x="2759800" y="3764700"/>
            <a:ext cx="3720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HePhone  DrawNPaint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538" name="Google Shape;538;p49">
            <a:hlinkClick action="ppaction://hlinksldjump" r:id="rId4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>
            <a:hlinkClick action="ppaction://hlinksldjump" r:id="rId42"/>
          </p:cNvPr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3532206" y="3213001"/>
            <a:ext cx="673800" cy="67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50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8" name="Google Shape;54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0">
            <a:hlinkClick r:id="rId7"/>
          </p:cNvPr>
          <p:cNvSpPr/>
          <p:nvPr/>
        </p:nvSpPr>
        <p:spPr>
          <a:xfrm>
            <a:off x="2938288" y="1506850"/>
            <a:ext cx="4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0">
            <a:hlinkClick r:id="rId8"/>
          </p:cNvPr>
          <p:cNvSpPr/>
          <p:nvPr/>
        </p:nvSpPr>
        <p:spPr>
          <a:xfrm>
            <a:off x="3456050" y="1473025"/>
            <a:ext cx="814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0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50">
            <a:hlinkClick action="ppaction://hlinksldjump"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0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54" name="Google Shape;554;p50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>
            <a:hlinkClick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0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57" name="Google Shape;557;p50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558" name="Google Shape;558;p50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50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0" name="Google Shape;560;p50">
            <a:hlinkClick r:id="rId18"/>
          </p:cNvPr>
          <p:cNvSpPr/>
          <p:nvPr/>
        </p:nvSpPr>
        <p:spPr>
          <a:xfrm>
            <a:off x="2875300" y="2405304"/>
            <a:ext cx="61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0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0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50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0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0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570" name="Google Shape;570;p50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0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0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0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50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576" name="Google Shape;576;p50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7" name="Google Shape;577;p50"/>
          <p:cNvPicPr preferRelativeResize="0"/>
          <p:nvPr/>
        </p:nvPicPr>
        <p:blipFill rotWithShape="1">
          <a:blip r:embed="rId19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>
            <a:hlinkClick action="ppaction://hlinksldjump" r:id="rId21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50"/>
          <p:cNvGrpSpPr/>
          <p:nvPr/>
        </p:nvGrpSpPr>
        <p:grpSpPr>
          <a:xfrm>
            <a:off x="77750" y="396650"/>
            <a:ext cx="1970400" cy="2127300"/>
            <a:chOff x="77750" y="396650"/>
            <a:chExt cx="1970400" cy="2127300"/>
          </a:xfrm>
        </p:grpSpPr>
        <p:sp>
          <p:nvSpPr>
            <p:cNvPr id="581" name="Google Shape;581;p50"/>
            <p:cNvSpPr/>
            <p:nvPr/>
          </p:nvSpPr>
          <p:spPr>
            <a:xfrm>
              <a:off x="77750" y="396650"/>
              <a:ext cx="1970400" cy="2127300"/>
            </a:xfrm>
            <a:prstGeom prst="rect">
              <a:avLst/>
            </a:prstGeom>
            <a:solidFill>
              <a:srgbClr val="666666">
                <a:alpha val="9216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2" name="Google Shape;582;p50"/>
            <p:cNvGrpSpPr/>
            <p:nvPr/>
          </p:nvGrpSpPr>
          <p:grpSpPr>
            <a:xfrm>
              <a:off x="78650" y="396763"/>
              <a:ext cx="1968600" cy="1757116"/>
              <a:chOff x="78650" y="396763"/>
              <a:chExt cx="1968600" cy="1757116"/>
            </a:xfrm>
          </p:grpSpPr>
          <p:sp>
            <p:nvSpPr>
              <p:cNvPr id="583" name="Google Shape;583;p50"/>
              <p:cNvSpPr/>
              <p:nvPr/>
            </p:nvSpPr>
            <p:spPr>
              <a:xfrm>
                <a:off x="78650" y="396763"/>
                <a:ext cx="1968600" cy="463200"/>
              </a:xfrm>
              <a:prstGeom prst="rect">
                <a:avLst/>
              </a:prstGeom>
              <a:solidFill>
                <a:srgbClr val="595959">
                  <a:alpha val="68630"/>
                </a:srgb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LCMG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584" name="Google Shape;584;p50"/>
              <p:cNvSpPr/>
              <p:nvPr/>
            </p:nvSpPr>
            <p:spPr>
              <a:xfrm>
                <a:off x="120450" y="444700"/>
                <a:ext cx="364200" cy="364200"/>
              </a:xfrm>
              <a:prstGeom prst="smileyFace">
                <a:avLst>
                  <a:gd fmla="val 4653" name="adj"/>
                </a:avLst>
              </a:prstGeom>
              <a:solidFill>
                <a:srgbClr val="0F0F45">
                  <a:alpha val="81650"/>
                </a:srgb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50"/>
              <p:cNvSpPr/>
              <p:nvPr/>
            </p:nvSpPr>
            <p:spPr>
              <a:xfrm>
                <a:off x="78650" y="863475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</a:rPr>
                  <a:t>Power</a:t>
                </a:r>
                <a:endParaRPr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586" name="Google Shape;586;p50"/>
              <p:cNvSpPr/>
              <p:nvPr/>
            </p:nvSpPr>
            <p:spPr>
              <a:xfrm>
                <a:off x="78650" y="1077375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uFill>
                      <a:noFill/>
                    </a:uFill>
                    <a:hlinkClick action="ppaction://hlinksldjump" r:id="rId22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Whats my Hecklaw?</a:t>
                </a:r>
                <a:endParaRPr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587" name="Google Shape;587;p50"/>
              <p:cNvSpPr/>
              <p:nvPr/>
            </p:nvSpPr>
            <p:spPr>
              <a:xfrm>
                <a:off x="78650" y="1291275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</a:rPr>
                  <a:t>Task-Manager</a:t>
                </a:r>
                <a:endParaRPr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588" name="Google Shape;588;p50"/>
              <p:cNvSpPr/>
              <p:nvPr/>
            </p:nvSpPr>
            <p:spPr>
              <a:xfrm>
                <a:off x="78650" y="1508675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uFill>
                      <a:noFill/>
                    </a:uFill>
                    <a:hlinkClick action="ppaction://hlinksldjump" r:id="rId23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Uninstall an app</a:t>
                </a:r>
                <a:endParaRPr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589" name="Google Shape;589;p50"/>
              <p:cNvSpPr/>
              <p:nvPr/>
            </p:nvSpPr>
            <p:spPr>
              <a:xfrm>
                <a:off x="78650" y="1719075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</a:rPr>
                  <a:t>Switch user</a:t>
                </a:r>
                <a:endParaRPr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590" name="Google Shape;590;p50"/>
              <p:cNvSpPr/>
              <p:nvPr/>
            </p:nvSpPr>
            <p:spPr>
              <a:xfrm>
                <a:off x="78650" y="1939978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</a:rPr>
                  <a:t>Log-out</a:t>
                </a:r>
                <a:endParaRPr sz="12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591" name="Google Shape;591;p50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0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593" name="Google Shape;593;p50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50">
            <a:hlinkClick action="ppaction://hlinksldjump" r:id="rId24"/>
          </p:cNvPr>
          <p:cNvSpPr/>
          <p:nvPr/>
        </p:nvSpPr>
        <p:spPr>
          <a:xfrm>
            <a:off x="78750" y="866225"/>
            <a:ext cx="19704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0">
            <a:hlinkClick action="ppaction://hlinksldjump" r:id="rId25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0">
            <a:hlinkClick action="ppaction://hlinksldjump" r:id="rId26"/>
          </p:cNvPr>
          <p:cNvSpPr/>
          <p:nvPr/>
        </p:nvSpPr>
        <p:spPr>
          <a:xfrm>
            <a:off x="77750" y="1937950"/>
            <a:ext cx="19704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0">
            <a:hlinkClick action="ppaction://hlinksldjump" r:id="rId27"/>
          </p:cNvPr>
          <p:cNvSpPr/>
          <p:nvPr/>
        </p:nvSpPr>
        <p:spPr>
          <a:xfrm>
            <a:off x="78750" y="1724050"/>
            <a:ext cx="19704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50">
            <a:hlinkClick action="ppaction://hlinksldjump" r:id="rId28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51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1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605" name="Google Shape;60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1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07" name="Google Shape;60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1">
            <a:hlinkClick r:id="rId7"/>
          </p:cNvPr>
          <p:cNvSpPr/>
          <p:nvPr/>
        </p:nvSpPr>
        <p:spPr>
          <a:xfrm>
            <a:off x="2916113" y="1506850"/>
            <a:ext cx="4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1">
            <a:hlinkClick r:id="rId8"/>
          </p:cNvPr>
          <p:cNvSpPr/>
          <p:nvPr/>
        </p:nvSpPr>
        <p:spPr>
          <a:xfrm>
            <a:off x="3456050" y="1473025"/>
            <a:ext cx="814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1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1">
            <a:hlinkClick action="ppaction://hlinksldjump"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1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13" name="Google Shape;613;p51">
            <a:hlinkClick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1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15" name="Google Shape;615;p51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616" name="Google Shape;616;p51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51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8" name="Google Shape;618;p51">
            <a:hlinkClick r:id="rId16"/>
          </p:cNvPr>
          <p:cNvSpPr/>
          <p:nvPr/>
        </p:nvSpPr>
        <p:spPr>
          <a:xfrm>
            <a:off x="2875300" y="2405304"/>
            <a:ext cx="61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1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1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621" name="Google Shape;621;p51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51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1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1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1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1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1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628" name="Google Shape;628;p51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1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1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1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632" name="Google Shape;632;p51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51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634" name="Google Shape;634;p51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5" name="Google Shape;635;p51"/>
          <p:cNvPicPr preferRelativeResize="0"/>
          <p:nvPr/>
        </p:nvPicPr>
        <p:blipFill rotWithShape="1">
          <a:blip r:embed="rId17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1">
            <a:hlinkClick action="ppaction://hlinksldjump" r:id="rId19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1"/>
          <p:cNvSpPr/>
          <p:nvPr/>
        </p:nvSpPr>
        <p:spPr>
          <a:xfrm>
            <a:off x="3024850" y="1650625"/>
            <a:ext cx="3094200" cy="1703100"/>
          </a:xfrm>
          <a:prstGeom prst="rect">
            <a:avLst/>
          </a:prstGeom>
          <a:solidFill>
            <a:srgbClr val="E000FF">
              <a:alpha val="72550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1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1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641" name="Google Shape;641;p51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1"/>
          <p:cNvSpPr/>
          <p:nvPr/>
        </p:nvSpPr>
        <p:spPr>
          <a:xfrm>
            <a:off x="78750" y="866225"/>
            <a:ext cx="19704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1"/>
          <p:cNvSpPr txBox="1"/>
          <p:nvPr/>
        </p:nvSpPr>
        <p:spPr>
          <a:xfrm>
            <a:off x="3492700" y="1908250"/>
            <a:ext cx="226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Shutdown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Restart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Sleep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4" name="Google Shape;644;p51">
            <a:hlinkClick/>
          </p:cNvPr>
          <p:cNvSpPr/>
          <p:nvPr/>
        </p:nvSpPr>
        <p:spPr>
          <a:xfrm>
            <a:off x="5744553" y="1707035"/>
            <a:ext cx="300900" cy="222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13131">
              <a:alpha val="8824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1">
            <a:hlinkClick action="ppaction://hlinksldjump" r:id="rId23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1">
            <a:hlinkClick action="ppaction://hlinksldjump" r:id="rId24"/>
          </p:cNvPr>
          <p:cNvPicPr preferRelativeResize="0"/>
          <p:nvPr/>
        </p:nvPicPr>
        <p:blipFill rotWithShape="1">
          <a:blip r:embed="rId25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1">
            <a:hlinkClick action="ppaction://hlinksldjump" r:id="rId26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1">
            <a:hlinkClick action="ppaction://hlinksldjump" r:id="rId27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33475" y="486032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52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2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52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2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57" name="Google Shape;657;p52">
            <a:hlinkClick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2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9" name="Google Shape;659;p52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2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61" name="Google Shape;661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p52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663" name="Google Shape;663;p52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52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65" name="Google Shape;665;p52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666" name="Google Shape;666;p52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52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668" name="Google Shape;668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2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2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56860"/>
                </a:srgbClr>
              </a:gs>
              <a:gs pos="100000">
                <a:srgbClr val="FFFFFF">
                  <a:alpha val="0"/>
                  <a:alpha val="5686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Heapp.heapp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1" name="Google Shape;671;p52">
            <a:hlinkClick/>
          </p:cNvPr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2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2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2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2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676" name="Google Shape;676;p52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52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2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2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2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2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683" name="Google Shape;683;p52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2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2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2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687" name="Google Shape;687;p52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688" name="Google Shape;688;p52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52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0" name="Google Shape;690;p52"/>
          <p:cNvPicPr preferRelativeResize="0"/>
          <p:nvPr/>
        </p:nvPicPr>
        <p:blipFill rotWithShape="1">
          <a:blip r:embed="rId14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2">
            <a:hlinkClick action="ppaction://hlinksldjump" r:id="rId16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2">
            <a:hlinkClick action="ppaction://hlinksldjump" r:id="rId17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2">
            <a:hlinkClick action="ppaction://hlinksldjump" r:id="rId18"/>
          </p:cNvPr>
          <p:cNvSpPr/>
          <p:nvPr/>
        </p:nvSpPr>
        <p:spPr>
          <a:xfrm>
            <a:off x="6065675" y="1270813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52">
            <a:hlinkClick action="ppaction://hlinksldjump"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2">
            <a:hlinkClick action="ppaction://hlinksldjump" r:id="rId21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53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3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53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05" name="Google Shape;705;p53">
            <a:hlinkClick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3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7" name="Google Shape;707;p53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3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09" name="Google Shape;709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53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711" name="Google Shape;711;p53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2" name="Google Shape;712;p53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3" name="Google Shape;713;p53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714" name="Google Shape;714;p53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53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716" name="Google Shape;716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3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3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56860"/>
                </a:srgbClr>
              </a:gs>
              <a:gs pos="100000">
                <a:srgbClr val="FFFFFF">
                  <a:alpha val="0"/>
                  <a:alpha val="5686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DrawNPaint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9" name="Google Shape;719;p53">
            <a:hlinkClick/>
          </p:cNvPr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3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3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3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3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724" name="Google Shape;724;p53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5" name="Google Shape;725;p53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3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3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3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3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3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731" name="Google Shape;731;p53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3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3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3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735" name="Google Shape;735;p53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736" name="Google Shape;736;p53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53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8" name="Google Shape;738;p53"/>
          <p:cNvPicPr preferRelativeResize="0"/>
          <p:nvPr/>
        </p:nvPicPr>
        <p:blipFill rotWithShape="1">
          <a:blip r:embed="rId14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3">
            <a:hlinkClick action="ppaction://hlinksldjump" r:id="rId16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3">
            <a:hlinkClick action="ppaction://hlinksldjump" r:id="rId17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3">
            <a:hlinkClick action="ppaction://hlinksldjump" r:id="rId18"/>
          </p:cNvPr>
          <p:cNvSpPr/>
          <p:nvPr/>
        </p:nvSpPr>
        <p:spPr>
          <a:xfrm>
            <a:off x="6065675" y="1270813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53">
            <a:hlinkClick action="ppaction://hlinksldjump"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3"/>
          <p:cNvSpPr txBox="1"/>
          <p:nvPr/>
        </p:nvSpPr>
        <p:spPr>
          <a:xfrm>
            <a:off x="2307600" y="1038900"/>
            <a:ext cx="459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Press Shift+L to turn on pen, Press Shift+A to reset document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5" name="Google Shape;745;p53">
            <a:hlinkClick action="ppaction://hlinksldjump" r:id="rId21"/>
          </p:cNvPr>
          <p:cNvSpPr/>
          <p:nvPr/>
        </p:nvSpPr>
        <p:spPr>
          <a:xfrm>
            <a:off x="2449350" y="1656525"/>
            <a:ext cx="977400" cy="323100"/>
          </a:xfrm>
          <a:prstGeom prst="rect">
            <a:avLst/>
          </a:prstGeom>
          <a:solidFill>
            <a:srgbClr val="3B3B3B">
              <a:alpha val="568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New Doc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46" name="Google Shape;746;p53">
            <a:hlinkClick action="ppaction://hlinksldjump" r:id="rId2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54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4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54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55" name="Google Shape;755;p54">
            <a:hlinkClick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7" name="Google Shape;757;p54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4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59" name="Google Shape;759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0" name="Google Shape;760;p54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761" name="Google Shape;761;p54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2" name="Google Shape;762;p54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63" name="Google Shape;763;p54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764" name="Google Shape;764;p54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54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766" name="Google Shape;766;p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4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4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56860"/>
                </a:srgbClr>
              </a:gs>
              <a:gs pos="100000">
                <a:srgbClr val="FFFFFF">
                  <a:alpha val="0"/>
                  <a:alpha val="5686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New Doc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9" name="Google Shape;769;p54">
            <a:hlinkClick/>
          </p:cNvPr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4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4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4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4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774" name="Google Shape;774;p54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54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4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781" name="Google Shape;781;p54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4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4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4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785" name="Google Shape;785;p54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786" name="Google Shape;786;p54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54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8" name="Google Shape;788;p54"/>
          <p:cNvPicPr preferRelativeResize="0"/>
          <p:nvPr/>
        </p:nvPicPr>
        <p:blipFill rotWithShape="1">
          <a:blip r:embed="rId14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4">
            <a:hlinkClick action="ppaction://hlinksldjump" r:id="rId16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4">
            <a:hlinkClick action="ppaction://hlinksldjump" r:id="rId17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4">
            <a:hlinkClick action="ppaction://hlinksldjump" r:id="rId18"/>
          </p:cNvPr>
          <p:cNvSpPr/>
          <p:nvPr/>
        </p:nvSpPr>
        <p:spPr>
          <a:xfrm>
            <a:off x="6065675" y="1270813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54">
            <a:hlinkClick action="ppaction://hlinksldjump"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4">
            <a:hlinkClick action="ppaction://hlinksldjump" r:id="rId21"/>
          </p:cNvPr>
          <p:cNvSpPr/>
          <p:nvPr/>
        </p:nvSpPr>
        <p:spPr>
          <a:xfrm>
            <a:off x="2348100" y="766800"/>
            <a:ext cx="293700" cy="21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B3B3B">
              <a:alpha val="568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54">
            <a:hlinkClick action="ppaction://hlinksldjump" r:id="rId2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5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55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55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5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55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06" name="Google Shape;806;p55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5">
            <a:hlinkClick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5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9" name="Google Shape;809;p55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5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1" name="Google Shape;811;p5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2" name="Google Shape;812;p55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813" name="Google Shape;813;p55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4" name="Google Shape;814;p55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15" name="Google Shape;815;p55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816" name="Google Shape;816;p55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55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818" name="Google Shape;818;p5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55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820" name="Google Shape;820;p55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5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5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5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5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5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5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827" name="Google Shape;827;p55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5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5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5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831" name="Google Shape;831;p55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832" name="Google Shape;832;p55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55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4" name="Google Shape;834;p55"/>
          <p:cNvPicPr preferRelativeResize="0"/>
          <p:nvPr/>
        </p:nvPicPr>
        <p:blipFill rotWithShape="1">
          <a:blip r:embed="rId16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5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5"/>
          <p:cNvSpPr/>
          <p:nvPr/>
        </p:nvSpPr>
        <p:spPr>
          <a:xfrm>
            <a:off x="629725" y="377000"/>
            <a:ext cx="7938000" cy="42084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5"/>
          <p:cNvSpPr/>
          <p:nvPr/>
        </p:nvSpPr>
        <p:spPr>
          <a:xfrm>
            <a:off x="629714" y="393175"/>
            <a:ext cx="7938000" cy="3078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56860"/>
                </a:srgbClr>
              </a:gs>
              <a:gs pos="100000">
                <a:srgbClr val="FFFFFF">
                  <a:alpha val="0"/>
                  <a:alpha val="5686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Hecklaw Explorer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9" name="Google Shape;839;p55">
            <a:hlinkClick/>
          </p:cNvPr>
          <p:cNvSpPr/>
          <p:nvPr/>
        </p:nvSpPr>
        <p:spPr>
          <a:xfrm>
            <a:off x="7716475" y="433213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5"/>
          <p:cNvSpPr/>
          <p:nvPr/>
        </p:nvSpPr>
        <p:spPr>
          <a:xfrm>
            <a:off x="8005550" y="433213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5"/>
          <p:cNvSpPr/>
          <p:nvPr/>
        </p:nvSpPr>
        <p:spPr>
          <a:xfrm>
            <a:off x="8323725" y="463181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2" name="Google Shape;842;p55">
            <a:hlinkClick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678075" y="42700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55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5"/>
          <p:cNvSpPr/>
          <p:nvPr/>
        </p:nvSpPr>
        <p:spPr>
          <a:xfrm>
            <a:off x="639475" y="691475"/>
            <a:ext cx="7918500" cy="372600"/>
          </a:xfrm>
          <a:prstGeom prst="rect">
            <a:avLst/>
          </a:prstGeom>
          <a:solidFill>
            <a:srgbClr val="313131">
              <a:alpha val="88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5"/>
          <p:cNvSpPr/>
          <p:nvPr/>
        </p:nvSpPr>
        <p:spPr>
          <a:xfrm>
            <a:off x="690100" y="759100"/>
            <a:ext cx="1067418" cy="240030"/>
          </a:xfrm>
          <a:prstGeom prst="flowChartTerminator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New Tab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46" name="Google Shape;846;p55"/>
          <p:cNvSpPr txBox="1"/>
          <p:nvPr/>
        </p:nvSpPr>
        <p:spPr>
          <a:xfrm>
            <a:off x="3155250" y="1155375"/>
            <a:ext cx="28335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ubik Maze"/>
                <a:ea typeface="Rubik Maze"/>
                <a:cs typeface="Rubik Maze"/>
                <a:sym typeface="Rubik Maze"/>
              </a:rPr>
              <a:t>Hecklaw Explorer</a:t>
            </a:r>
            <a:endParaRPr sz="2900">
              <a:solidFill>
                <a:schemeClr val="lt1"/>
              </a:solidFill>
              <a:latin typeface="Rubik Maze"/>
              <a:ea typeface="Rubik Maze"/>
              <a:cs typeface="Rubik Maze"/>
              <a:sym typeface="Rubik Maze"/>
            </a:endParaRPr>
          </a:p>
        </p:txBody>
      </p:sp>
      <p:sp>
        <p:nvSpPr>
          <p:cNvPr id="847" name="Google Shape;847;p55"/>
          <p:cNvSpPr/>
          <p:nvPr/>
        </p:nvSpPr>
        <p:spPr>
          <a:xfrm>
            <a:off x="2762388" y="2636750"/>
            <a:ext cx="2633700" cy="386400"/>
          </a:xfrm>
          <a:prstGeom prst="roundRect">
            <a:avLst>
              <a:gd fmla="val 30971" name="adj"/>
            </a:avLst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848" name="Google Shape;848;p55">
            <a:hlinkClick action="ppaction://hlinksldjump" r:id="rId20"/>
          </p:cNvPr>
          <p:cNvSpPr txBox="1"/>
          <p:nvPr/>
        </p:nvSpPr>
        <p:spPr>
          <a:xfrm>
            <a:off x="5466113" y="2636750"/>
            <a:ext cx="929400" cy="386400"/>
          </a:xfrm>
          <a:prstGeom prst="rect">
            <a:avLst/>
          </a:prstGeom>
          <a:solidFill>
            <a:srgbClr val="595959">
              <a:alpha val="6863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49" name="Google Shape;849;p55">
            <a:hlinkClick action="ppaction://hlinksldjump" r:id="rId21"/>
          </p:cNvPr>
          <p:cNvSpPr/>
          <p:nvPr/>
        </p:nvSpPr>
        <p:spPr>
          <a:xfrm>
            <a:off x="7722800" y="46165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0" name="Google Shape;850;p55">
            <a:hlinkClick action="ppaction://hlinksldjump" r:id="rId22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8"/>
          <p:cNvSpPr/>
          <p:nvPr/>
        </p:nvSpPr>
        <p:spPr>
          <a:xfrm>
            <a:off x="12050" y="0"/>
            <a:ext cx="879000" cy="95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38" title="Hecklaw9.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3188" y="46642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8"/>
          <p:cNvSpPr txBox="1"/>
          <p:nvPr/>
        </p:nvSpPr>
        <p:spPr>
          <a:xfrm>
            <a:off x="2809588" y="4572375"/>
            <a:ext cx="3442200" cy="954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11940000" dist="952500">
              <a:srgbClr val="FFFFFC">
                <a:alpha val="5899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Press Enter to start</a:t>
            </a:r>
            <a:endParaRPr sz="18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52" name="Google Shape;152;p38"/>
          <p:cNvSpPr txBox="1"/>
          <p:nvPr/>
        </p:nvSpPr>
        <p:spPr>
          <a:xfrm rot="-5400000">
            <a:off x="4403050" y="2145375"/>
            <a:ext cx="599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*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*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*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*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*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*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*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*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800">
                <a:solidFill>
                  <a:schemeClr val="lt1"/>
                </a:solidFill>
              </a:rPr>
              <a:t>*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*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800">
                <a:solidFill>
                  <a:schemeClr val="lt1"/>
                </a:solidFill>
              </a:rPr>
              <a:t>*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*</a:t>
            </a:r>
            <a:br>
              <a:rPr lang="e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</p:txBody>
      </p:sp>
      <p:sp>
        <p:nvSpPr>
          <p:cNvPr id="153" name="Google Shape;153;p38"/>
          <p:cNvSpPr/>
          <p:nvPr/>
        </p:nvSpPr>
        <p:spPr>
          <a:xfrm>
            <a:off x="663300" y="852800"/>
            <a:ext cx="251100" cy="29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8"/>
          <p:cNvSpPr txBox="1"/>
          <p:nvPr/>
        </p:nvSpPr>
        <p:spPr>
          <a:xfrm>
            <a:off x="3235350" y="3382625"/>
            <a:ext cx="2673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Hecklaw os hex</a:t>
            </a:r>
            <a:endParaRPr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5" name="Google Shape;155;p38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1360" r="-1359" t="0"/>
          <a:stretch/>
        </p:blipFill>
        <p:spPr>
          <a:xfrm>
            <a:off x="3619700" y="1151300"/>
            <a:ext cx="1904601" cy="19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8"/>
          <p:cNvSpPr txBox="1"/>
          <p:nvPr/>
        </p:nvSpPr>
        <p:spPr>
          <a:xfrm>
            <a:off x="0" y="0"/>
            <a:ext cx="131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434343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 Other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157" name="Google Shape;157;p38">
            <a:hlinkClick action="ppaction://hlinksldjump" r:id="rId8"/>
          </p:cNvPr>
          <p:cNvSpPr/>
          <p:nvPr/>
        </p:nvSpPr>
        <p:spPr>
          <a:xfrm>
            <a:off x="1030575" y="3508625"/>
            <a:ext cx="1189800" cy="113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8">
            <a:hlinkClick action="ppaction://hlinksldjump" r:id="rId9"/>
          </p:cNvPr>
          <p:cNvSpPr/>
          <p:nvPr/>
        </p:nvSpPr>
        <p:spPr>
          <a:xfrm>
            <a:off x="6574750" y="166450"/>
            <a:ext cx="1189800" cy="113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8">
            <a:hlinkClick action="ppaction://hlinksldjump" r:id="rId10"/>
          </p:cNvPr>
          <p:cNvSpPr/>
          <p:nvPr/>
        </p:nvSpPr>
        <p:spPr>
          <a:xfrm>
            <a:off x="6722450" y="3822025"/>
            <a:ext cx="1189800" cy="113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9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8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6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6" name="Google Shape;856;p56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56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6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9" name="Google Shape;859;p56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5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61" name="Google Shape;861;p56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56">
            <a:hlinkClick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56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4" name="Google Shape;864;p56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6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66" name="Google Shape;866;p5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7" name="Google Shape;867;p56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868" name="Google Shape;868;p56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9" name="Google Shape;869;p56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0" name="Google Shape;870;p56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871" name="Google Shape;871;p56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56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873" name="Google Shape;873;p5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56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875" name="Google Shape;875;p56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56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6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6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6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882" name="Google Shape;882;p56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886" name="Google Shape;886;p56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887" name="Google Shape;887;p56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56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9" name="Google Shape;889;p56"/>
          <p:cNvPicPr preferRelativeResize="0"/>
          <p:nvPr/>
        </p:nvPicPr>
        <p:blipFill rotWithShape="1">
          <a:blip r:embed="rId16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5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56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629725" y="377000"/>
            <a:ext cx="7938000" cy="42084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/>
          <p:nvPr/>
        </p:nvSpPr>
        <p:spPr>
          <a:xfrm>
            <a:off x="629714" y="393175"/>
            <a:ext cx="7938000" cy="3078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56860"/>
                </a:srgbClr>
              </a:gs>
              <a:gs pos="100000">
                <a:srgbClr val="FFFFFF">
                  <a:alpha val="0"/>
                  <a:alpha val="5686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Hecklaw Explorer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4" name="Google Shape;894;p56">
            <a:hlinkClick/>
          </p:cNvPr>
          <p:cNvSpPr/>
          <p:nvPr/>
        </p:nvSpPr>
        <p:spPr>
          <a:xfrm>
            <a:off x="7716475" y="433213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/>
          <p:nvPr/>
        </p:nvSpPr>
        <p:spPr>
          <a:xfrm>
            <a:off x="8005550" y="433213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6"/>
          <p:cNvSpPr/>
          <p:nvPr/>
        </p:nvSpPr>
        <p:spPr>
          <a:xfrm>
            <a:off x="8323725" y="463181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7" name="Google Shape;897;p56">
            <a:hlinkClick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678075" y="42700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56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6"/>
          <p:cNvSpPr/>
          <p:nvPr/>
        </p:nvSpPr>
        <p:spPr>
          <a:xfrm>
            <a:off x="639475" y="691475"/>
            <a:ext cx="7918500" cy="372600"/>
          </a:xfrm>
          <a:prstGeom prst="rect">
            <a:avLst/>
          </a:prstGeom>
          <a:solidFill>
            <a:srgbClr val="313131">
              <a:alpha val="88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6"/>
          <p:cNvSpPr/>
          <p:nvPr/>
        </p:nvSpPr>
        <p:spPr>
          <a:xfrm>
            <a:off x="690100" y="759100"/>
            <a:ext cx="1067418" cy="240030"/>
          </a:xfrm>
          <a:prstGeom prst="flowChartTerminator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New Tab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01" name="Google Shape;901;p56"/>
          <p:cNvSpPr txBox="1"/>
          <p:nvPr/>
        </p:nvSpPr>
        <p:spPr>
          <a:xfrm>
            <a:off x="3155250" y="1155375"/>
            <a:ext cx="28335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ubik Maze"/>
                <a:ea typeface="Rubik Maze"/>
                <a:cs typeface="Rubik Maze"/>
                <a:sym typeface="Rubik Maze"/>
              </a:rPr>
              <a:t>Hecklaw Explorer</a:t>
            </a:r>
            <a:endParaRPr sz="2900">
              <a:solidFill>
                <a:schemeClr val="lt1"/>
              </a:solidFill>
              <a:latin typeface="Rubik Maze"/>
              <a:ea typeface="Rubik Maze"/>
              <a:cs typeface="Rubik Maze"/>
              <a:sym typeface="Rubik Maze"/>
            </a:endParaRPr>
          </a:p>
        </p:txBody>
      </p:sp>
      <p:sp>
        <p:nvSpPr>
          <p:cNvPr id="902" name="Google Shape;902;p56"/>
          <p:cNvSpPr/>
          <p:nvPr/>
        </p:nvSpPr>
        <p:spPr>
          <a:xfrm>
            <a:off x="2762388" y="2636750"/>
            <a:ext cx="2633700" cy="386400"/>
          </a:xfrm>
          <a:prstGeom prst="roundRect">
            <a:avLst>
              <a:gd fmla="val 30971" name="adj"/>
            </a:avLst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lcmg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3" name="Google Shape;903;p56">
            <a:hlinkClick action="ppaction://hlinksldjump" r:id="rId20"/>
          </p:cNvPr>
          <p:cNvSpPr txBox="1"/>
          <p:nvPr/>
        </p:nvSpPr>
        <p:spPr>
          <a:xfrm>
            <a:off x="5466113" y="2636750"/>
            <a:ext cx="929400" cy="386400"/>
          </a:xfrm>
          <a:prstGeom prst="rect">
            <a:avLst/>
          </a:prstGeom>
          <a:solidFill>
            <a:srgbClr val="595959">
              <a:alpha val="6863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04" name="Google Shape;904;p56">
            <a:hlinkClick action="ppaction://hlinksldjump" r:id="rId21"/>
          </p:cNvPr>
          <p:cNvSpPr/>
          <p:nvPr/>
        </p:nvSpPr>
        <p:spPr>
          <a:xfrm>
            <a:off x="7722800" y="46165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5" name="Google Shape;905;p56">
            <a:hlinkClick action="ppaction://hlinksldjump" r:id="rId22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57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57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7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57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5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16" name="Google Shape;916;p57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57">
            <a:hlinkClick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57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9" name="Google Shape;919;p57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21" name="Google Shape;921;p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2" name="Google Shape;922;p57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923" name="Google Shape;923;p57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57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5" name="Google Shape;925;p57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926" name="Google Shape;926;p57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57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928" name="Google Shape;928;p5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57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930" name="Google Shape;930;p57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1" name="Google Shape;931;p57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7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7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7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7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7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937" name="Google Shape;937;p57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7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7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7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941" name="Google Shape;941;p57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942" name="Google Shape;942;p57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3" name="Google Shape;943;p57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4" name="Google Shape;944;p57"/>
          <p:cNvPicPr preferRelativeResize="0"/>
          <p:nvPr/>
        </p:nvPicPr>
        <p:blipFill rotWithShape="1">
          <a:blip r:embed="rId16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5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57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7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7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949" name="Google Shape;949;p57"/>
          <p:cNvSpPr txBox="1"/>
          <p:nvPr/>
        </p:nvSpPr>
        <p:spPr>
          <a:xfrm>
            <a:off x="79275" y="1479225"/>
            <a:ext cx="58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HE Mail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950" name="Google Shape;950;p57"/>
          <p:cNvSpPr/>
          <p:nvPr/>
        </p:nvSpPr>
        <p:spPr>
          <a:xfrm>
            <a:off x="7674384" y="387735"/>
            <a:ext cx="1219500" cy="13158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7"/>
          <p:cNvSpPr txBox="1"/>
          <p:nvPr/>
        </p:nvSpPr>
        <p:spPr>
          <a:xfrm>
            <a:off x="7930812" y="378975"/>
            <a:ext cx="10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952" name="Google Shape;952;p57"/>
          <p:cNvCxnSpPr/>
          <p:nvPr/>
        </p:nvCxnSpPr>
        <p:spPr>
          <a:xfrm>
            <a:off x="7986431" y="733585"/>
            <a:ext cx="90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3" name="Google Shape;953;p57"/>
          <p:cNvSpPr/>
          <p:nvPr/>
        </p:nvSpPr>
        <p:spPr>
          <a:xfrm>
            <a:off x="7856833" y="875009"/>
            <a:ext cx="173556" cy="22771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57"/>
          <p:cNvSpPr/>
          <p:nvPr/>
        </p:nvSpPr>
        <p:spPr>
          <a:xfrm>
            <a:off x="7712644" y="795861"/>
            <a:ext cx="374112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7"/>
          <p:cNvSpPr/>
          <p:nvPr/>
        </p:nvSpPr>
        <p:spPr>
          <a:xfrm>
            <a:off x="8158955" y="790905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57"/>
          <p:cNvSpPr/>
          <p:nvPr/>
        </p:nvSpPr>
        <p:spPr>
          <a:xfrm>
            <a:off x="8568573" y="7607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7"/>
          <p:cNvSpPr/>
          <p:nvPr/>
        </p:nvSpPr>
        <p:spPr>
          <a:xfrm>
            <a:off x="8502504" y="825983"/>
            <a:ext cx="221184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57"/>
          <p:cNvSpPr txBox="1"/>
          <p:nvPr/>
        </p:nvSpPr>
        <p:spPr>
          <a:xfrm>
            <a:off x="7644500" y="1012320"/>
            <a:ext cx="14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959" name="Google Shape;959;p57"/>
          <p:cNvSpPr/>
          <p:nvPr/>
        </p:nvSpPr>
        <p:spPr>
          <a:xfrm>
            <a:off x="7682443" y="396771"/>
            <a:ext cx="320700" cy="345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57"/>
          <p:cNvSpPr/>
          <p:nvPr/>
        </p:nvSpPr>
        <p:spPr>
          <a:xfrm>
            <a:off x="7707118" y="4341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7"/>
          <p:cNvSpPr/>
          <p:nvPr/>
        </p:nvSpPr>
        <p:spPr>
          <a:xfrm rot="5400000">
            <a:off x="133904" y="1180743"/>
            <a:ext cx="319800" cy="32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57"/>
          <p:cNvSpPr/>
          <p:nvPr/>
        </p:nvSpPr>
        <p:spPr>
          <a:xfrm rot="-5400000">
            <a:off x="311394" y="1212220"/>
            <a:ext cx="319800" cy="259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7"/>
          <p:cNvSpPr/>
          <p:nvPr/>
        </p:nvSpPr>
        <p:spPr>
          <a:xfrm>
            <a:off x="137089" y="1282896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57"/>
          <p:cNvSpPr/>
          <p:nvPr/>
        </p:nvSpPr>
        <p:spPr>
          <a:xfrm rot="10800000">
            <a:off x="137156" y="1182262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5" name="Google Shape;96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51" y="1247048"/>
            <a:ext cx="190199" cy="1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57"/>
          <p:cNvSpPr/>
          <p:nvPr/>
        </p:nvSpPr>
        <p:spPr>
          <a:xfrm>
            <a:off x="140600" y="366400"/>
            <a:ext cx="8932800" cy="4255200"/>
          </a:xfrm>
          <a:prstGeom prst="rect">
            <a:avLst/>
          </a:prstGeom>
          <a:gradFill>
            <a:gsLst>
              <a:gs pos="0">
                <a:srgbClr val="FF00FF"/>
              </a:gs>
              <a:gs pos="43000">
                <a:srgbClr val="A64D79"/>
              </a:gs>
              <a:gs pos="47000">
                <a:srgbClr val="9900FF"/>
              </a:gs>
              <a:gs pos="100000">
                <a:srgbClr val="351C75"/>
              </a:gs>
            </a:gsLst>
            <a:path path="circle">
              <a:fillToRect b="100%" r="100%"/>
            </a:path>
            <a:tileRect l="-100%" t="-100%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57"/>
          <p:cNvSpPr/>
          <p:nvPr/>
        </p:nvSpPr>
        <p:spPr>
          <a:xfrm>
            <a:off x="140600" y="375950"/>
            <a:ext cx="8932800" cy="238500"/>
          </a:xfrm>
          <a:prstGeom prst="rect">
            <a:avLst/>
          </a:prstGeom>
          <a:gradFill>
            <a:gsLst>
              <a:gs pos="0">
                <a:srgbClr val="8C8C8C">
                  <a:alpha val="76470"/>
                </a:srgbClr>
              </a:gs>
              <a:gs pos="100000">
                <a:srgbClr val="404040">
                  <a:alpha val="764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7">
            <a:hlinkClick/>
          </p:cNvPr>
          <p:cNvSpPr/>
          <p:nvPr/>
        </p:nvSpPr>
        <p:spPr>
          <a:xfrm>
            <a:off x="8213475" y="3688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7"/>
          <p:cNvSpPr/>
          <p:nvPr/>
        </p:nvSpPr>
        <p:spPr>
          <a:xfrm>
            <a:off x="8502550" y="3688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7"/>
          <p:cNvSpPr txBox="1"/>
          <p:nvPr/>
        </p:nvSpPr>
        <p:spPr>
          <a:xfrm>
            <a:off x="390225" y="282370"/>
            <a:ext cx="2665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HF Hecklaw Files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71" name="Google Shape;971;p57"/>
          <p:cNvSpPr/>
          <p:nvPr/>
        </p:nvSpPr>
        <p:spPr>
          <a:xfrm>
            <a:off x="140500" y="619450"/>
            <a:ext cx="8932800" cy="307800"/>
          </a:xfrm>
          <a:prstGeom prst="rect">
            <a:avLst/>
          </a:prstGeom>
          <a:solidFill>
            <a:srgbClr val="0F0F45">
              <a:alpha val="8165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2" name="Google Shape;972;p57"/>
          <p:cNvCxnSpPr/>
          <p:nvPr/>
        </p:nvCxnSpPr>
        <p:spPr>
          <a:xfrm flipH="1">
            <a:off x="3432350" y="634675"/>
            <a:ext cx="5100" cy="284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3" name="Google Shape;973;p57"/>
          <p:cNvSpPr txBox="1"/>
          <p:nvPr/>
        </p:nvSpPr>
        <p:spPr>
          <a:xfrm>
            <a:off x="228825" y="999850"/>
            <a:ext cx="2772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C:/</a:t>
            </a:r>
            <a:r>
              <a:rPr lang="en" sz="1800" u="sng">
                <a:solidFill>
                  <a:schemeClr val="lt1"/>
                </a:solidFill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L75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S:/Dwankle files</a:t>
            </a:r>
            <a:endParaRPr sz="18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74" name="Google Shape;974;p57"/>
          <p:cNvSpPr txBox="1"/>
          <p:nvPr/>
        </p:nvSpPr>
        <p:spPr>
          <a:xfrm>
            <a:off x="192625" y="545725"/>
            <a:ext cx="2044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Select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75" name="Google Shape;975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9900" y="403188"/>
            <a:ext cx="247800" cy="184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Google Shape;976;p57"/>
          <p:cNvCxnSpPr/>
          <p:nvPr/>
        </p:nvCxnSpPr>
        <p:spPr>
          <a:xfrm>
            <a:off x="129550" y="1508750"/>
            <a:ext cx="893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57"/>
          <p:cNvCxnSpPr/>
          <p:nvPr/>
        </p:nvCxnSpPr>
        <p:spPr>
          <a:xfrm>
            <a:off x="129550" y="2042150"/>
            <a:ext cx="893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8" name="Google Shape;978;p57"/>
          <p:cNvSpPr/>
          <p:nvPr/>
        </p:nvSpPr>
        <p:spPr>
          <a:xfrm>
            <a:off x="8791625" y="404994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57">
            <a:hlinkClick action="ppaction://hlinksldjump" r:id="rId23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8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5" name="Google Shape;985;p58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58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58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8" name="Google Shape;988;p58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90" name="Google Shape;990;p58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8">
            <a:hlinkClick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8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3" name="Google Shape;993;p58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58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95" name="Google Shape;995;p5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58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997" name="Google Shape;997;p58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8" name="Google Shape;998;p58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99" name="Google Shape;999;p58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000" name="Google Shape;1000;p58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1" name="Google Shape;1001;p58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002" name="Google Shape;1002;p5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58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004" name="Google Shape;1004;p58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5" name="Google Shape;1005;p58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58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8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58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8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58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011" name="Google Shape;1011;p58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58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8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58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015" name="Google Shape;1015;p58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016" name="Google Shape;1016;p58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58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8" name="Google Shape;1018;p58"/>
          <p:cNvPicPr preferRelativeResize="0"/>
          <p:nvPr/>
        </p:nvPicPr>
        <p:blipFill rotWithShape="1">
          <a:blip r:embed="rId16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8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8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8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023" name="Google Shape;1023;p58"/>
          <p:cNvSpPr txBox="1"/>
          <p:nvPr/>
        </p:nvSpPr>
        <p:spPr>
          <a:xfrm>
            <a:off x="79275" y="1479225"/>
            <a:ext cx="58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HE Mail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024" name="Google Shape;1024;p58"/>
          <p:cNvSpPr/>
          <p:nvPr/>
        </p:nvSpPr>
        <p:spPr>
          <a:xfrm>
            <a:off x="7674384" y="387735"/>
            <a:ext cx="1219500" cy="13158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8"/>
          <p:cNvSpPr txBox="1"/>
          <p:nvPr/>
        </p:nvSpPr>
        <p:spPr>
          <a:xfrm>
            <a:off x="7930812" y="378975"/>
            <a:ext cx="10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026" name="Google Shape;1026;p58"/>
          <p:cNvCxnSpPr/>
          <p:nvPr/>
        </p:nvCxnSpPr>
        <p:spPr>
          <a:xfrm>
            <a:off x="7986431" y="733585"/>
            <a:ext cx="90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58"/>
          <p:cNvSpPr/>
          <p:nvPr/>
        </p:nvSpPr>
        <p:spPr>
          <a:xfrm>
            <a:off x="7856833" y="875009"/>
            <a:ext cx="173556" cy="22771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8"/>
          <p:cNvSpPr/>
          <p:nvPr/>
        </p:nvSpPr>
        <p:spPr>
          <a:xfrm>
            <a:off x="7712644" y="795861"/>
            <a:ext cx="374112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8"/>
          <p:cNvSpPr/>
          <p:nvPr/>
        </p:nvSpPr>
        <p:spPr>
          <a:xfrm>
            <a:off x="8158955" y="790905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8"/>
          <p:cNvSpPr/>
          <p:nvPr/>
        </p:nvSpPr>
        <p:spPr>
          <a:xfrm>
            <a:off x="8568573" y="7607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8"/>
          <p:cNvSpPr/>
          <p:nvPr/>
        </p:nvSpPr>
        <p:spPr>
          <a:xfrm>
            <a:off x="8502504" y="825983"/>
            <a:ext cx="221184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8"/>
          <p:cNvSpPr txBox="1"/>
          <p:nvPr/>
        </p:nvSpPr>
        <p:spPr>
          <a:xfrm>
            <a:off x="7644500" y="1012320"/>
            <a:ext cx="14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033" name="Google Shape;1033;p58"/>
          <p:cNvSpPr/>
          <p:nvPr/>
        </p:nvSpPr>
        <p:spPr>
          <a:xfrm>
            <a:off x="7682443" y="396771"/>
            <a:ext cx="320700" cy="345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8"/>
          <p:cNvSpPr/>
          <p:nvPr/>
        </p:nvSpPr>
        <p:spPr>
          <a:xfrm>
            <a:off x="7707118" y="4341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8"/>
          <p:cNvSpPr/>
          <p:nvPr/>
        </p:nvSpPr>
        <p:spPr>
          <a:xfrm rot="5400000">
            <a:off x="133904" y="1180743"/>
            <a:ext cx="319800" cy="32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8"/>
          <p:cNvSpPr/>
          <p:nvPr/>
        </p:nvSpPr>
        <p:spPr>
          <a:xfrm rot="-5400000">
            <a:off x="311394" y="1212220"/>
            <a:ext cx="319800" cy="259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8"/>
          <p:cNvSpPr/>
          <p:nvPr/>
        </p:nvSpPr>
        <p:spPr>
          <a:xfrm>
            <a:off x="137089" y="1282896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8"/>
          <p:cNvSpPr/>
          <p:nvPr/>
        </p:nvSpPr>
        <p:spPr>
          <a:xfrm rot="10800000">
            <a:off x="137156" y="1182262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9" name="Google Shape;103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51" y="1247048"/>
            <a:ext cx="190199" cy="1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8">
            <a:hlinkClick/>
          </p:cNvPr>
          <p:cNvSpPr/>
          <p:nvPr/>
        </p:nvSpPr>
        <p:spPr>
          <a:xfrm>
            <a:off x="8213475" y="3688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8"/>
          <p:cNvSpPr/>
          <p:nvPr/>
        </p:nvSpPr>
        <p:spPr>
          <a:xfrm>
            <a:off x="8502550" y="3688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8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043" name="Google Shape;1043;p58"/>
          <p:cNvSpPr txBox="1"/>
          <p:nvPr/>
        </p:nvSpPr>
        <p:spPr>
          <a:xfrm>
            <a:off x="79275" y="1479225"/>
            <a:ext cx="58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HE Mail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044" name="Google Shape;1044;p58"/>
          <p:cNvSpPr/>
          <p:nvPr/>
        </p:nvSpPr>
        <p:spPr>
          <a:xfrm>
            <a:off x="7674384" y="387735"/>
            <a:ext cx="1219500" cy="13158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8"/>
          <p:cNvSpPr txBox="1"/>
          <p:nvPr/>
        </p:nvSpPr>
        <p:spPr>
          <a:xfrm>
            <a:off x="7930812" y="378975"/>
            <a:ext cx="10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046" name="Google Shape;1046;p58"/>
          <p:cNvCxnSpPr/>
          <p:nvPr/>
        </p:nvCxnSpPr>
        <p:spPr>
          <a:xfrm>
            <a:off x="7986431" y="733585"/>
            <a:ext cx="90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8"/>
          <p:cNvSpPr/>
          <p:nvPr/>
        </p:nvSpPr>
        <p:spPr>
          <a:xfrm>
            <a:off x="7856833" y="875009"/>
            <a:ext cx="173556" cy="22771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8"/>
          <p:cNvSpPr/>
          <p:nvPr/>
        </p:nvSpPr>
        <p:spPr>
          <a:xfrm>
            <a:off x="7712644" y="795861"/>
            <a:ext cx="374112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8"/>
          <p:cNvSpPr/>
          <p:nvPr/>
        </p:nvSpPr>
        <p:spPr>
          <a:xfrm>
            <a:off x="8158955" y="790905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8"/>
          <p:cNvSpPr/>
          <p:nvPr/>
        </p:nvSpPr>
        <p:spPr>
          <a:xfrm>
            <a:off x="8568573" y="7607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8"/>
          <p:cNvSpPr/>
          <p:nvPr/>
        </p:nvSpPr>
        <p:spPr>
          <a:xfrm>
            <a:off x="8502504" y="825983"/>
            <a:ext cx="221184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7644500" y="1012320"/>
            <a:ext cx="14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053" name="Google Shape;1053;p58"/>
          <p:cNvSpPr/>
          <p:nvPr/>
        </p:nvSpPr>
        <p:spPr>
          <a:xfrm>
            <a:off x="7682443" y="396771"/>
            <a:ext cx="320700" cy="345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58"/>
          <p:cNvSpPr/>
          <p:nvPr/>
        </p:nvSpPr>
        <p:spPr>
          <a:xfrm>
            <a:off x="7707118" y="4341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rot="5400000">
            <a:off x="133904" y="1180743"/>
            <a:ext cx="319800" cy="32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/>
          <p:nvPr/>
        </p:nvSpPr>
        <p:spPr>
          <a:xfrm rot="-5400000">
            <a:off x="311394" y="1212220"/>
            <a:ext cx="319800" cy="259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8"/>
          <p:cNvSpPr/>
          <p:nvPr/>
        </p:nvSpPr>
        <p:spPr>
          <a:xfrm>
            <a:off x="137089" y="1282896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8"/>
          <p:cNvSpPr/>
          <p:nvPr/>
        </p:nvSpPr>
        <p:spPr>
          <a:xfrm rot="10800000">
            <a:off x="137156" y="1182262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9" name="Google Shape;105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51" y="1247048"/>
            <a:ext cx="190199" cy="1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58"/>
          <p:cNvSpPr/>
          <p:nvPr/>
        </p:nvSpPr>
        <p:spPr>
          <a:xfrm>
            <a:off x="105600" y="433150"/>
            <a:ext cx="8932800" cy="4255200"/>
          </a:xfrm>
          <a:prstGeom prst="rect">
            <a:avLst/>
          </a:prstGeom>
          <a:solidFill>
            <a:srgbClr val="0F0F45">
              <a:alpha val="8165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8"/>
          <p:cNvSpPr/>
          <p:nvPr/>
        </p:nvSpPr>
        <p:spPr>
          <a:xfrm>
            <a:off x="140600" y="375950"/>
            <a:ext cx="8932800" cy="238500"/>
          </a:xfrm>
          <a:prstGeom prst="rect">
            <a:avLst/>
          </a:prstGeom>
          <a:gradFill>
            <a:gsLst>
              <a:gs pos="0">
                <a:srgbClr val="8C8C8C">
                  <a:alpha val="76470"/>
                </a:srgbClr>
              </a:gs>
              <a:gs pos="100000">
                <a:srgbClr val="404040">
                  <a:alpha val="764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8">
            <a:hlinkClick/>
          </p:cNvPr>
          <p:cNvSpPr/>
          <p:nvPr/>
        </p:nvSpPr>
        <p:spPr>
          <a:xfrm>
            <a:off x="8213475" y="3688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8"/>
          <p:cNvSpPr/>
          <p:nvPr/>
        </p:nvSpPr>
        <p:spPr>
          <a:xfrm>
            <a:off x="8502550" y="3688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8"/>
          <p:cNvSpPr/>
          <p:nvPr/>
        </p:nvSpPr>
        <p:spPr>
          <a:xfrm>
            <a:off x="8820725" y="39880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8"/>
          <p:cNvSpPr txBox="1"/>
          <p:nvPr/>
        </p:nvSpPr>
        <p:spPr>
          <a:xfrm>
            <a:off x="417700" y="284483"/>
            <a:ext cx="2665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HF Hecklaw Files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066" name="Google Shape;1066;p58"/>
          <p:cNvSpPr/>
          <p:nvPr/>
        </p:nvSpPr>
        <p:spPr>
          <a:xfrm>
            <a:off x="105600" y="617138"/>
            <a:ext cx="8932800" cy="307800"/>
          </a:xfrm>
          <a:prstGeom prst="rect">
            <a:avLst/>
          </a:prstGeom>
          <a:solidFill>
            <a:srgbClr val="E000FF">
              <a:alpha val="7255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67" name="Google Shape;1067;p58"/>
          <p:cNvCxnSpPr/>
          <p:nvPr/>
        </p:nvCxnSpPr>
        <p:spPr>
          <a:xfrm flipH="1">
            <a:off x="3432350" y="634675"/>
            <a:ext cx="5100" cy="284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8" name="Google Shape;1068;p58"/>
          <p:cNvSpPr txBox="1"/>
          <p:nvPr/>
        </p:nvSpPr>
        <p:spPr>
          <a:xfrm>
            <a:off x="228825" y="999850"/>
            <a:ext cx="2772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C:/L75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E000FF"/>
                </a:solidFill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S:/Dwankle_Files</a:t>
            </a:r>
            <a:endParaRPr sz="1800">
              <a:solidFill>
                <a:srgbClr val="E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2384600" y="927625"/>
            <a:ext cx="6688800" cy="3691500"/>
          </a:xfrm>
          <a:prstGeom prst="rect">
            <a:avLst/>
          </a:prstGeom>
          <a:gradFill>
            <a:gsLst>
              <a:gs pos="0">
                <a:srgbClr val="FF00FF">
                  <a:alpha val="81650"/>
                </a:srgbClr>
              </a:gs>
              <a:gs pos="43000">
                <a:srgbClr val="A64D79">
                  <a:alpha val="81650"/>
                </a:srgbClr>
              </a:gs>
              <a:gs pos="47000">
                <a:srgbClr val="9900FF">
                  <a:alpha val="81650"/>
                </a:srgbClr>
              </a:gs>
              <a:gs pos="100000">
                <a:srgbClr val="351C75">
                  <a:alpha val="81650"/>
                </a:srgbClr>
              </a:gs>
            </a:gsLst>
            <a:path path="circle">
              <a:fillToRect b="100%" r="100%"/>
            </a:path>
            <a:tileRect l="-100%" t="-100%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0" name="Google Shape;1070;p58"/>
          <p:cNvSpPr txBox="1"/>
          <p:nvPr/>
        </p:nvSpPr>
        <p:spPr>
          <a:xfrm>
            <a:off x="2462325" y="1054575"/>
            <a:ext cx="47754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DISKMAN.HEAP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Os1.dat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Os2.dat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Os3.dat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Os4.dat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71" name="Google Shape;1071;p58"/>
          <p:cNvSpPr txBox="1"/>
          <p:nvPr/>
        </p:nvSpPr>
        <p:spPr>
          <a:xfrm>
            <a:off x="169900" y="557275"/>
            <a:ext cx="3024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</a:rPr>
              <a:t>S:/Dwankle_Files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1072" name="Google Shape;1072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9900" y="403188"/>
            <a:ext cx="247800" cy="184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3" name="Google Shape;1073;p58"/>
          <p:cNvCxnSpPr/>
          <p:nvPr/>
        </p:nvCxnSpPr>
        <p:spPr>
          <a:xfrm>
            <a:off x="129550" y="1508750"/>
            <a:ext cx="2255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58"/>
          <p:cNvCxnSpPr/>
          <p:nvPr/>
        </p:nvCxnSpPr>
        <p:spPr>
          <a:xfrm>
            <a:off x="129550" y="2042150"/>
            <a:ext cx="2255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5" name="Google Shape;1075;p58">
            <a:hlinkClick action="ppaction://hlinksldjump" r:id="rId22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9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1" name="Google Shape;1081;p59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59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59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4" name="Google Shape;1084;p59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5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86" name="Google Shape;1086;p59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9">
            <a:hlinkClick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59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9" name="Google Shape;1089;p59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59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1" name="Google Shape;1091;p5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2" name="Google Shape;1092;p59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093" name="Google Shape;1093;p59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4" name="Google Shape;1094;p59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95" name="Google Shape;1095;p59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096" name="Google Shape;1096;p59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7" name="Google Shape;1097;p59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098" name="Google Shape;1098;p5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9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100" name="Google Shape;1100;p59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1" name="Google Shape;1101;p59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59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9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59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59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59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107" name="Google Shape;1107;p59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59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9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9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111" name="Google Shape;1111;p59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112" name="Google Shape;1112;p59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59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4" name="Google Shape;1114;p59"/>
          <p:cNvPicPr preferRelativeResize="0"/>
          <p:nvPr/>
        </p:nvPicPr>
        <p:blipFill rotWithShape="1">
          <a:blip r:embed="rId16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5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59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59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59">
            <a:hlinkClick action="ppaction://hlinksldjump" r:id="rId20"/>
          </p:cNvPr>
          <p:cNvSpPr/>
          <p:nvPr/>
        </p:nvSpPr>
        <p:spPr>
          <a:xfrm>
            <a:off x="8776098" y="4853458"/>
            <a:ext cx="215700" cy="215700"/>
          </a:xfrm>
          <a:prstGeom prst="rect">
            <a:avLst/>
          </a:prstGeom>
          <a:gradFill>
            <a:gsLst>
              <a:gs pos="0">
                <a:srgbClr val="FF00FF"/>
              </a:gs>
              <a:gs pos="43000">
                <a:srgbClr val="A64D79"/>
              </a:gs>
              <a:gs pos="47000">
                <a:srgbClr val="9900FF"/>
              </a:gs>
              <a:gs pos="100000">
                <a:srgbClr val="351C75"/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59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120" name="Google Shape;1120;p59"/>
          <p:cNvSpPr txBox="1"/>
          <p:nvPr/>
        </p:nvSpPr>
        <p:spPr>
          <a:xfrm>
            <a:off x="79275" y="1479225"/>
            <a:ext cx="58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HE Mail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121" name="Google Shape;1121;p59"/>
          <p:cNvSpPr/>
          <p:nvPr/>
        </p:nvSpPr>
        <p:spPr>
          <a:xfrm>
            <a:off x="7674384" y="387735"/>
            <a:ext cx="1219500" cy="13158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59"/>
          <p:cNvSpPr txBox="1"/>
          <p:nvPr/>
        </p:nvSpPr>
        <p:spPr>
          <a:xfrm>
            <a:off x="7930812" y="378975"/>
            <a:ext cx="10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123" name="Google Shape;1123;p59"/>
          <p:cNvCxnSpPr/>
          <p:nvPr/>
        </p:nvCxnSpPr>
        <p:spPr>
          <a:xfrm>
            <a:off x="7986431" y="733585"/>
            <a:ext cx="90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59"/>
          <p:cNvSpPr/>
          <p:nvPr/>
        </p:nvSpPr>
        <p:spPr>
          <a:xfrm>
            <a:off x="7856833" y="875009"/>
            <a:ext cx="173556" cy="22771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59"/>
          <p:cNvSpPr/>
          <p:nvPr/>
        </p:nvSpPr>
        <p:spPr>
          <a:xfrm>
            <a:off x="7712644" y="795861"/>
            <a:ext cx="374112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9"/>
          <p:cNvSpPr/>
          <p:nvPr/>
        </p:nvSpPr>
        <p:spPr>
          <a:xfrm>
            <a:off x="8158955" y="790905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59"/>
          <p:cNvSpPr/>
          <p:nvPr/>
        </p:nvSpPr>
        <p:spPr>
          <a:xfrm>
            <a:off x="8568573" y="7607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9"/>
          <p:cNvSpPr/>
          <p:nvPr/>
        </p:nvSpPr>
        <p:spPr>
          <a:xfrm>
            <a:off x="8502504" y="825983"/>
            <a:ext cx="221184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59"/>
          <p:cNvSpPr txBox="1"/>
          <p:nvPr/>
        </p:nvSpPr>
        <p:spPr>
          <a:xfrm>
            <a:off x="7644500" y="1012320"/>
            <a:ext cx="14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130" name="Google Shape;1130;p59"/>
          <p:cNvSpPr/>
          <p:nvPr/>
        </p:nvSpPr>
        <p:spPr>
          <a:xfrm>
            <a:off x="7682443" y="396771"/>
            <a:ext cx="320700" cy="345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59"/>
          <p:cNvSpPr/>
          <p:nvPr/>
        </p:nvSpPr>
        <p:spPr>
          <a:xfrm>
            <a:off x="7707118" y="4341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59"/>
          <p:cNvSpPr/>
          <p:nvPr/>
        </p:nvSpPr>
        <p:spPr>
          <a:xfrm rot="5400000">
            <a:off x="133904" y="1180743"/>
            <a:ext cx="319800" cy="32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59"/>
          <p:cNvSpPr/>
          <p:nvPr/>
        </p:nvSpPr>
        <p:spPr>
          <a:xfrm rot="-5400000">
            <a:off x="311394" y="1212220"/>
            <a:ext cx="319800" cy="259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59"/>
          <p:cNvSpPr/>
          <p:nvPr/>
        </p:nvSpPr>
        <p:spPr>
          <a:xfrm>
            <a:off x="137089" y="1282896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59"/>
          <p:cNvSpPr/>
          <p:nvPr/>
        </p:nvSpPr>
        <p:spPr>
          <a:xfrm rot="10800000">
            <a:off x="137156" y="1182262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6" name="Google Shape;113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51" y="1247048"/>
            <a:ext cx="190199" cy="1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59">
            <a:hlinkClick/>
          </p:cNvPr>
          <p:cNvSpPr/>
          <p:nvPr/>
        </p:nvSpPr>
        <p:spPr>
          <a:xfrm>
            <a:off x="8213475" y="3688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59"/>
          <p:cNvSpPr/>
          <p:nvPr/>
        </p:nvSpPr>
        <p:spPr>
          <a:xfrm>
            <a:off x="8502550" y="3688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9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140" name="Google Shape;1140;p59"/>
          <p:cNvSpPr txBox="1"/>
          <p:nvPr/>
        </p:nvSpPr>
        <p:spPr>
          <a:xfrm>
            <a:off x="79275" y="1479225"/>
            <a:ext cx="58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HE Mail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141" name="Google Shape;1141;p59"/>
          <p:cNvSpPr/>
          <p:nvPr/>
        </p:nvSpPr>
        <p:spPr>
          <a:xfrm>
            <a:off x="7674384" y="387735"/>
            <a:ext cx="1219500" cy="13158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59"/>
          <p:cNvSpPr txBox="1"/>
          <p:nvPr/>
        </p:nvSpPr>
        <p:spPr>
          <a:xfrm>
            <a:off x="7930812" y="378975"/>
            <a:ext cx="10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143" name="Google Shape;1143;p59"/>
          <p:cNvCxnSpPr/>
          <p:nvPr/>
        </p:nvCxnSpPr>
        <p:spPr>
          <a:xfrm>
            <a:off x="7986431" y="733585"/>
            <a:ext cx="90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59"/>
          <p:cNvSpPr/>
          <p:nvPr/>
        </p:nvSpPr>
        <p:spPr>
          <a:xfrm>
            <a:off x="7856833" y="875009"/>
            <a:ext cx="173556" cy="22771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59"/>
          <p:cNvSpPr/>
          <p:nvPr/>
        </p:nvSpPr>
        <p:spPr>
          <a:xfrm>
            <a:off x="7712644" y="795861"/>
            <a:ext cx="374112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59"/>
          <p:cNvSpPr/>
          <p:nvPr/>
        </p:nvSpPr>
        <p:spPr>
          <a:xfrm>
            <a:off x="8158955" y="790905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59"/>
          <p:cNvSpPr/>
          <p:nvPr/>
        </p:nvSpPr>
        <p:spPr>
          <a:xfrm>
            <a:off x="8568573" y="7607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59"/>
          <p:cNvSpPr/>
          <p:nvPr/>
        </p:nvSpPr>
        <p:spPr>
          <a:xfrm>
            <a:off x="8502504" y="825983"/>
            <a:ext cx="221184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59"/>
          <p:cNvSpPr txBox="1"/>
          <p:nvPr/>
        </p:nvSpPr>
        <p:spPr>
          <a:xfrm>
            <a:off x="7644500" y="1012320"/>
            <a:ext cx="14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150" name="Google Shape;1150;p59"/>
          <p:cNvSpPr/>
          <p:nvPr/>
        </p:nvSpPr>
        <p:spPr>
          <a:xfrm>
            <a:off x="7682443" y="396771"/>
            <a:ext cx="320700" cy="345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59"/>
          <p:cNvSpPr/>
          <p:nvPr/>
        </p:nvSpPr>
        <p:spPr>
          <a:xfrm>
            <a:off x="7707118" y="4341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59"/>
          <p:cNvSpPr/>
          <p:nvPr/>
        </p:nvSpPr>
        <p:spPr>
          <a:xfrm rot="5400000">
            <a:off x="133904" y="1180743"/>
            <a:ext cx="319800" cy="32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59"/>
          <p:cNvSpPr/>
          <p:nvPr/>
        </p:nvSpPr>
        <p:spPr>
          <a:xfrm rot="-5400000">
            <a:off x="311394" y="1212220"/>
            <a:ext cx="319800" cy="259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59"/>
          <p:cNvSpPr/>
          <p:nvPr/>
        </p:nvSpPr>
        <p:spPr>
          <a:xfrm>
            <a:off x="137089" y="1282896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59"/>
          <p:cNvSpPr/>
          <p:nvPr/>
        </p:nvSpPr>
        <p:spPr>
          <a:xfrm rot="10800000">
            <a:off x="137156" y="1182262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6" name="Google Shape;115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51" y="1247048"/>
            <a:ext cx="190199" cy="1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59"/>
          <p:cNvSpPr/>
          <p:nvPr/>
        </p:nvSpPr>
        <p:spPr>
          <a:xfrm>
            <a:off x="140600" y="366400"/>
            <a:ext cx="8932800" cy="4255200"/>
          </a:xfrm>
          <a:prstGeom prst="rect">
            <a:avLst/>
          </a:prstGeom>
          <a:gradFill>
            <a:gsLst>
              <a:gs pos="0">
                <a:srgbClr val="0F0F45">
                  <a:alpha val="94901"/>
                </a:srgbClr>
              </a:gs>
              <a:gs pos="100000">
                <a:srgbClr val="41254D">
                  <a:alpha val="92549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59"/>
          <p:cNvSpPr/>
          <p:nvPr/>
        </p:nvSpPr>
        <p:spPr>
          <a:xfrm>
            <a:off x="140600" y="375950"/>
            <a:ext cx="8932800" cy="238500"/>
          </a:xfrm>
          <a:prstGeom prst="rect">
            <a:avLst/>
          </a:prstGeom>
          <a:gradFill>
            <a:gsLst>
              <a:gs pos="0">
                <a:srgbClr val="8C8C8C">
                  <a:alpha val="76470"/>
                </a:srgbClr>
              </a:gs>
              <a:gs pos="100000">
                <a:srgbClr val="404040">
                  <a:alpha val="7647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59">
            <a:hlinkClick/>
          </p:cNvPr>
          <p:cNvSpPr/>
          <p:nvPr/>
        </p:nvSpPr>
        <p:spPr>
          <a:xfrm>
            <a:off x="8213475" y="3688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59"/>
          <p:cNvSpPr/>
          <p:nvPr/>
        </p:nvSpPr>
        <p:spPr>
          <a:xfrm>
            <a:off x="8502550" y="3688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59"/>
          <p:cNvSpPr/>
          <p:nvPr/>
        </p:nvSpPr>
        <p:spPr>
          <a:xfrm>
            <a:off x="8820725" y="39880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59"/>
          <p:cNvSpPr txBox="1"/>
          <p:nvPr/>
        </p:nvSpPr>
        <p:spPr>
          <a:xfrm>
            <a:off x="417700" y="284483"/>
            <a:ext cx="2665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HF Hecklaw Files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63" name="Google Shape;1163;p59"/>
          <p:cNvSpPr/>
          <p:nvPr/>
        </p:nvSpPr>
        <p:spPr>
          <a:xfrm>
            <a:off x="140500" y="619450"/>
            <a:ext cx="8932800" cy="307800"/>
          </a:xfrm>
          <a:prstGeom prst="rect">
            <a:avLst/>
          </a:prstGeom>
          <a:solidFill>
            <a:srgbClr val="E000FF">
              <a:alpha val="7255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64" name="Google Shape;1164;p59"/>
          <p:cNvCxnSpPr/>
          <p:nvPr/>
        </p:nvCxnSpPr>
        <p:spPr>
          <a:xfrm flipH="1">
            <a:off x="3432350" y="634675"/>
            <a:ext cx="5100" cy="284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59"/>
          <p:cNvSpPr txBox="1"/>
          <p:nvPr/>
        </p:nvSpPr>
        <p:spPr>
          <a:xfrm>
            <a:off x="228825" y="999850"/>
            <a:ext cx="2772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E000FF"/>
                </a:solidFill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C:/L75</a:t>
            </a:r>
            <a:endParaRPr sz="1800">
              <a:solidFill>
                <a:srgbClr val="E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S:/Dwankle_Files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66" name="Google Shape;1166;p59"/>
          <p:cNvSpPr/>
          <p:nvPr/>
        </p:nvSpPr>
        <p:spPr>
          <a:xfrm>
            <a:off x="2384600" y="927625"/>
            <a:ext cx="6688800" cy="3691500"/>
          </a:xfrm>
          <a:prstGeom prst="rect">
            <a:avLst/>
          </a:prstGeom>
          <a:gradFill>
            <a:gsLst>
              <a:gs pos="0">
                <a:srgbClr val="FF00FF">
                  <a:alpha val="81650"/>
                </a:srgbClr>
              </a:gs>
              <a:gs pos="43000">
                <a:srgbClr val="A64D79">
                  <a:alpha val="81650"/>
                </a:srgbClr>
              </a:gs>
              <a:gs pos="47000">
                <a:srgbClr val="9900FF">
                  <a:alpha val="81650"/>
                </a:srgbClr>
              </a:gs>
              <a:gs pos="100000">
                <a:srgbClr val="351C75">
                  <a:alpha val="81650"/>
                </a:srgbClr>
              </a:gs>
            </a:gsLst>
            <a:path path="circle">
              <a:fillToRect b="100%" r="100%"/>
            </a:path>
            <a:tileRect l="-100%" t="-100%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7" name="Google Shape;1167;p59"/>
          <p:cNvSpPr txBox="1"/>
          <p:nvPr/>
        </p:nvSpPr>
        <p:spPr>
          <a:xfrm>
            <a:off x="2462325" y="1054575"/>
            <a:ext cx="47754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Dswitch.Heapp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QwertyChaos.Heappcontainer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QwertyChaos.Heapp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He.Heappcontainer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HF.Heapp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HE.Heapp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SimulationZ.Heapp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SimulationZ.Heappcontainer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HeMail.Heappcontainer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HeMail.Heapp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Rallydally.sys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QuestStorage.sysdata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68" name="Google Shape;1168;p59"/>
          <p:cNvSpPr txBox="1"/>
          <p:nvPr/>
        </p:nvSpPr>
        <p:spPr>
          <a:xfrm>
            <a:off x="102975" y="562413"/>
            <a:ext cx="3024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</a:rPr>
              <a:t>C</a:t>
            </a:r>
            <a:r>
              <a:rPr lang="en" sz="1700">
                <a:solidFill>
                  <a:schemeClr val="lt1"/>
                </a:solidFill>
              </a:rPr>
              <a:t>:/L75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1169" name="Google Shape;1169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9900" y="403188"/>
            <a:ext cx="247800" cy="184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0" name="Google Shape;1170;p59"/>
          <p:cNvCxnSpPr/>
          <p:nvPr/>
        </p:nvCxnSpPr>
        <p:spPr>
          <a:xfrm>
            <a:off x="129550" y="1508750"/>
            <a:ext cx="2255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59"/>
          <p:cNvCxnSpPr/>
          <p:nvPr/>
        </p:nvCxnSpPr>
        <p:spPr>
          <a:xfrm>
            <a:off x="129550" y="2042150"/>
            <a:ext cx="2255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2" name="Google Shape;1172;p59">
            <a:hlinkClick action="ppaction://hlinksldjump" r:id="rId23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60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60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60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0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1" name="Google Shape;1181;p60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60">
            <a:hlinkClick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60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84" name="Google Shape;1184;p60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0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86" name="Google Shape;1186;p6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7" name="Google Shape;1187;p60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188" name="Google Shape;1188;p60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60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0" name="Google Shape;1190;p60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191" name="Google Shape;1191;p60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60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193" name="Google Shape;1193;p6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60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0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196" name="Google Shape;1196;p60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60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0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0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0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0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0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203" name="Google Shape;1203;p60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60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60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0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207" name="Google Shape;1207;p60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208" name="Google Shape;1208;p60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60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0" name="Google Shape;1210;p60"/>
          <p:cNvPicPr preferRelativeResize="0"/>
          <p:nvPr/>
        </p:nvPicPr>
        <p:blipFill rotWithShape="1">
          <a:blip r:embed="rId16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6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60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60"/>
          <p:cNvSpPr/>
          <p:nvPr/>
        </p:nvSpPr>
        <p:spPr>
          <a:xfrm>
            <a:off x="629725" y="417975"/>
            <a:ext cx="7938000" cy="42084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0"/>
          <p:cNvSpPr/>
          <p:nvPr/>
        </p:nvSpPr>
        <p:spPr>
          <a:xfrm>
            <a:off x="609950" y="393175"/>
            <a:ext cx="7938000" cy="3078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56860"/>
                </a:srgbClr>
              </a:gs>
              <a:gs pos="100000">
                <a:srgbClr val="FFFFFF">
                  <a:alpha val="0"/>
                  <a:alpha val="5686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Hecklaw Explorer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5" name="Google Shape;1215;p60">
            <a:hlinkClick/>
          </p:cNvPr>
          <p:cNvSpPr/>
          <p:nvPr/>
        </p:nvSpPr>
        <p:spPr>
          <a:xfrm>
            <a:off x="7716475" y="433213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0"/>
          <p:cNvSpPr/>
          <p:nvPr/>
        </p:nvSpPr>
        <p:spPr>
          <a:xfrm>
            <a:off x="8005550" y="433213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60"/>
          <p:cNvSpPr/>
          <p:nvPr/>
        </p:nvSpPr>
        <p:spPr>
          <a:xfrm>
            <a:off x="8323725" y="463181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60">
            <a:hlinkClick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678075" y="42700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60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60"/>
          <p:cNvSpPr/>
          <p:nvPr/>
        </p:nvSpPr>
        <p:spPr>
          <a:xfrm>
            <a:off x="639475" y="691475"/>
            <a:ext cx="7918500" cy="372600"/>
          </a:xfrm>
          <a:prstGeom prst="rect">
            <a:avLst/>
          </a:prstGeom>
          <a:solidFill>
            <a:srgbClr val="313131">
              <a:alpha val="882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60"/>
          <p:cNvSpPr/>
          <p:nvPr/>
        </p:nvSpPr>
        <p:spPr>
          <a:xfrm>
            <a:off x="690100" y="759100"/>
            <a:ext cx="1067418" cy="240030"/>
          </a:xfrm>
          <a:prstGeom prst="flowChartTerminator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Lcmg search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222" name="Google Shape;1222;p6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78075" y="1088500"/>
            <a:ext cx="7869875" cy="3479701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3" name="Google Shape;1223;p60">
            <a:hlinkClick action="ppaction://hlinksldjump" r:id="rId21"/>
          </p:cNvPr>
          <p:cNvSpPr/>
          <p:nvPr/>
        </p:nvSpPr>
        <p:spPr>
          <a:xfrm>
            <a:off x="7722800" y="46165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4" name="Google Shape;1224;p60">
            <a:hlinkClick action="ppaction://hlinksldjump" r:id="rId22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61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61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61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33" name="Google Shape;1233;p61">
            <a:hlinkClick/>
          </p:cNvPr>
          <p:cNvPicPr preferRelativeResize="0"/>
          <p:nvPr/>
        </p:nvPicPr>
        <p:blipFill rotWithShape="1">
          <a:blip r:embed="rId9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61">
            <a:hlinkClick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61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6" name="Google Shape;1236;p61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61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38" name="Google Shape;1238;p61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239" name="Google Shape;1239;p61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0" name="Google Shape;1240;p61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1" name="Google Shape;1241;p61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242" name="Google Shape;1242;p61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3" name="Google Shape;1243;p61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244" name="Google Shape;1244;p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61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hecklaw is a computer and meant to have user-friendly functions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6" name="Google Shape;1246;p61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56860"/>
                </a:srgbClr>
              </a:gs>
              <a:gs pos="100000">
                <a:srgbClr val="FFFFFF">
                  <a:alpha val="0"/>
                  <a:alpha val="5686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hecklaw is a unique computer</a:t>
            </a:r>
            <a:r>
              <a:rPr lang="en">
                <a:solidFill>
                  <a:srgbClr val="FFFFFF"/>
                </a:solidFill>
              </a:rPr>
              <a:t>.heapp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7" name="Google Shape;1247;p61">
            <a:hlinkClick/>
          </p:cNvPr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61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61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61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61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252" name="Google Shape;1252;p61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61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1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61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61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61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61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259" name="Google Shape;1259;p61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61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61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1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263" name="Google Shape;1263;p61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61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</a:t>
            </a:r>
            <a:r>
              <a:rPr lang="en" sz="600">
                <a:solidFill>
                  <a:srgbClr val="FFFFFF"/>
                </a:solidFill>
              </a:rPr>
              <a:t>loyed sets fire to corp…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1265" name="Google Shape;1265;p61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6" name="Google Shape;1266;p61"/>
          <p:cNvPicPr preferRelativeResize="0"/>
          <p:nvPr/>
        </p:nvPicPr>
        <p:blipFill rotWithShape="1">
          <a:blip r:embed="rId14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6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6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61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61">
            <a:hlinkClick action="ppaction://hlinksldjump" r:id="rId18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61">
            <a:hlinkClick action="ppaction://hlinksldjump" r:id="rId19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2" name="Google Shape;1272;p61">
            <a:hlinkClick action="ppaction://hlinksldjump" r:id="rId20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62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62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9" name="Google Shape;1279;p62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62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81" name="Google Shape;1281;p62">
            <a:hlinkClick/>
          </p:cNvPr>
          <p:cNvPicPr preferRelativeResize="0"/>
          <p:nvPr/>
        </p:nvPicPr>
        <p:blipFill rotWithShape="1">
          <a:blip r:embed="rId9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62">
            <a:hlinkClick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62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4" name="Google Shape;1284;p62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62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86" name="Google Shape;1286;p62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287" name="Google Shape;1287;p62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8" name="Google Shape;1288;p62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89" name="Google Shape;1289;p62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290" name="Google Shape;1290;p62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62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292" name="Google Shape;1292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62">
            <a:hlinkClick/>
          </p:cNvPr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62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62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62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62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298" name="Google Shape;1298;p62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9" name="Google Shape;1299;p62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62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62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62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62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62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305" name="Google Shape;1305;p62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62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62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62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309" name="Google Shape;1309;p62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0" name="Google Shape;1310;p62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1311" name="Google Shape;1311;p62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2" name="Google Shape;1312;p62"/>
          <p:cNvPicPr preferRelativeResize="0"/>
          <p:nvPr/>
        </p:nvPicPr>
        <p:blipFill rotWithShape="1">
          <a:blip r:embed="rId14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62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62">
            <a:hlinkClick action="ppaction://hlinksldjump" r:id="rId18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62">
            <a:hlinkClick action="ppaction://hlinksldjump" r:id="rId19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62"/>
          <p:cNvSpPr/>
          <p:nvPr/>
        </p:nvSpPr>
        <p:spPr>
          <a:xfrm>
            <a:off x="1563488" y="711075"/>
            <a:ext cx="6076500" cy="3571500"/>
          </a:xfrm>
          <a:prstGeom prst="rect">
            <a:avLst/>
          </a:prstGeom>
          <a:solidFill>
            <a:srgbClr val="313131">
              <a:alpha val="88240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62"/>
          <p:cNvSpPr/>
          <p:nvPr/>
        </p:nvSpPr>
        <p:spPr>
          <a:xfrm>
            <a:off x="1576400" y="719250"/>
            <a:ext cx="6050700" cy="307800"/>
          </a:xfrm>
          <a:prstGeom prst="rect">
            <a:avLst/>
          </a:prstGeom>
          <a:solidFill>
            <a:srgbClr val="313131">
              <a:alpha val="88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Uninstaller.heapp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0" name="Google Shape;1320;p62">
            <a:hlinkClick/>
          </p:cNvPr>
          <p:cNvSpPr/>
          <p:nvPr/>
        </p:nvSpPr>
        <p:spPr>
          <a:xfrm>
            <a:off x="6818075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313131">
              <a:alpha val="8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62"/>
          <p:cNvSpPr/>
          <p:nvPr/>
        </p:nvSpPr>
        <p:spPr>
          <a:xfrm>
            <a:off x="7107150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313131">
              <a:alpha val="8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62"/>
          <p:cNvSpPr/>
          <p:nvPr/>
        </p:nvSpPr>
        <p:spPr>
          <a:xfrm>
            <a:off x="7425325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313131">
              <a:alpha val="8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62">
            <a:hlinkClick action="ppaction://hlinksldjump" r:id="rId20"/>
          </p:cNvPr>
          <p:cNvSpPr txBox="1"/>
          <p:nvPr/>
        </p:nvSpPr>
        <p:spPr>
          <a:xfrm>
            <a:off x="1576400" y="1007575"/>
            <a:ext cx="47754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Dswitch.Heapp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QwertyChaos.Heapp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HE.Heapp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SimulationZ.Heapp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HeMail.Heapp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24" name="Google Shape;1324;p62">
            <a:hlinkClick action="ppaction://hlinksldjump" r:id="rId21"/>
          </p:cNvPr>
          <p:cNvSpPr/>
          <p:nvPr/>
        </p:nvSpPr>
        <p:spPr>
          <a:xfrm>
            <a:off x="7331963" y="7518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5" name="Google Shape;1325;p62">
            <a:hlinkClick action="ppaction://hlinksldjump" r:id="rId22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62">
            <a:hlinkClick action="ppaction://hlinksldjump" r:id="rId23"/>
          </p:cNvPr>
          <p:cNvSpPr txBox="1"/>
          <p:nvPr/>
        </p:nvSpPr>
        <p:spPr>
          <a:xfrm>
            <a:off x="1585550" y="2235500"/>
            <a:ext cx="477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uFill>
                  <a:noFill/>
                </a:uFill>
                <a:hlinkClick action="ppaction://hlinksldjump"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Hecklawfilesystem.AAP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uFill>
                  <a:noFill/>
                </a:uFill>
                <a:hlinkClick action="ppaction://hlinksldjump"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GOS.SYSLOAD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63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63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63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6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35" name="Google Shape;1335;p63">
            <a:hlinkClick/>
          </p:cNvPr>
          <p:cNvPicPr preferRelativeResize="0"/>
          <p:nvPr/>
        </p:nvPicPr>
        <p:blipFill rotWithShape="1">
          <a:blip r:embed="rId9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63">
            <a:hlinkClick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6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8" name="Google Shape;1338;p63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63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40" name="Google Shape;1340;p63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341" name="Google Shape;1341;p63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2" name="Google Shape;1342;p63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43" name="Google Shape;1343;p63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344" name="Google Shape;1344;p63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5" name="Google Shape;1345;p63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346" name="Google Shape;1346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63">
            <a:hlinkClick/>
          </p:cNvPr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63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63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63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63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352" name="Google Shape;1352;p63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3" name="Google Shape;1353;p63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63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63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63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63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63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359" name="Google Shape;1359;p63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63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63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63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363" name="Google Shape;1363;p63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63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1365" name="Google Shape;1365;p63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6" name="Google Shape;1366;p63"/>
          <p:cNvPicPr preferRelativeResize="0"/>
          <p:nvPr/>
        </p:nvPicPr>
        <p:blipFill rotWithShape="1">
          <a:blip r:embed="rId14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6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63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63">
            <a:hlinkClick action="ppaction://hlinksldjump" r:id="rId18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63">
            <a:hlinkClick action="ppaction://hlinksldjump" r:id="rId19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63"/>
          <p:cNvSpPr/>
          <p:nvPr/>
        </p:nvSpPr>
        <p:spPr>
          <a:xfrm>
            <a:off x="1550663" y="709725"/>
            <a:ext cx="6076500" cy="3571500"/>
          </a:xfrm>
          <a:prstGeom prst="rect">
            <a:avLst/>
          </a:prstGeom>
          <a:solidFill>
            <a:srgbClr val="313131">
              <a:alpha val="88240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63"/>
          <p:cNvSpPr/>
          <p:nvPr/>
        </p:nvSpPr>
        <p:spPr>
          <a:xfrm>
            <a:off x="1576400" y="719250"/>
            <a:ext cx="6050700" cy="307800"/>
          </a:xfrm>
          <a:prstGeom prst="rect">
            <a:avLst/>
          </a:prstGeom>
          <a:solidFill>
            <a:srgbClr val="313131">
              <a:alpha val="88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Uninstaller.heapp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4" name="Google Shape;1374;p63">
            <a:hlinkClick/>
          </p:cNvPr>
          <p:cNvSpPr/>
          <p:nvPr/>
        </p:nvSpPr>
        <p:spPr>
          <a:xfrm>
            <a:off x="6818075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313131">
              <a:alpha val="8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63"/>
          <p:cNvSpPr/>
          <p:nvPr/>
        </p:nvSpPr>
        <p:spPr>
          <a:xfrm>
            <a:off x="7107150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313131">
              <a:alpha val="8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63"/>
          <p:cNvSpPr/>
          <p:nvPr/>
        </p:nvSpPr>
        <p:spPr>
          <a:xfrm>
            <a:off x="7425325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313131">
              <a:alpha val="8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63">
            <a:hlinkClick/>
          </p:cNvPr>
          <p:cNvSpPr txBox="1"/>
          <p:nvPr/>
        </p:nvSpPr>
        <p:spPr>
          <a:xfrm>
            <a:off x="1576400" y="1007575"/>
            <a:ext cx="4775400" cy="1467900"/>
          </a:xfrm>
          <a:prstGeom prst="rect">
            <a:avLst/>
          </a:prstGeom>
          <a:solidFill>
            <a:srgbClr val="313131">
              <a:alpha val="882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Dswitch.Heapp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QwertyChaos.Heapp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HE.Heapp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SimulationZ.Heapp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HeMail.Heapp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78" name="Google Shape;1378;p63">
            <a:hlinkClick action="ppaction://hlinksldjump" r:id="rId20"/>
          </p:cNvPr>
          <p:cNvSpPr/>
          <p:nvPr/>
        </p:nvSpPr>
        <p:spPr>
          <a:xfrm>
            <a:off x="7343938" y="7518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63"/>
          <p:cNvSpPr/>
          <p:nvPr/>
        </p:nvSpPr>
        <p:spPr>
          <a:xfrm>
            <a:off x="1838975" y="1457050"/>
            <a:ext cx="4220400" cy="2119800"/>
          </a:xfrm>
          <a:prstGeom prst="rect">
            <a:avLst/>
          </a:prstGeom>
          <a:gradFill>
            <a:gsLst>
              <a:gs pos="0">
                <a:srgbClr val="FF00FF"/>
              </a:gs>
              <a:gs pos="43000">
                <a:srgbClr val="A64D79"/>
              </a:gs>
              <a:gs pos="47000">
                <a:srgbClr val="9900FF"/>
              </a:gs>
              <a:gs pos="100000">
                <a:srgbClr val="351C75"/>
              </a:gs>
            </a:gsLst>
            <a:path path="circle">
              <a:fillToRect b="100%" l="100%"/>
            </a:path>
            <a:tileRect r="-100%" t="-100%"/>
          </a:gradFill>
          <a:ln cap="flat" cmpd="sng" w="28575">
            <a:solidFill>
              <a:srgbClr val="1811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ERROR Code: X55 protocall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Uninstaller.heapcontainer could not found.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Please try uninstalling the app with uninstaller.heapp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80" name="Google Shape;1380;p63">
            <a:hlinkClick action="ppaction://hlinksldjump" r:id="rId21"/>
          </p:cNvPr>
          <p:cNvSpPr/>
          <p:nvPr/>
        </p:nvSpPr>
        <p:spPr>
          <a:xfrm>
            <a:off x="5661625" y="1479231"/>
            <a:ext cx="322800" cy="3324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1811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1" name="Google Shape;1381;p63">
            <a:hlinkClick action="ppaction://hlinksldjump" r:id="rId22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64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4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8" name="Google Shape;1388;p64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6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90" name="Google Shape;1390;p64">
            <a:hlinkClick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6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2" name="Google Shape;1392;p64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64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94" name="Google Shape;1394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5" name="Google Shape;1395;p64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396" name="Google Shape;1396;p64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64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98" name="Google Shape;1398;p64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399" name="Google Shape;1399;p64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0" name="Google Shape;1400;p64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401" name="Google Shape;1401;p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64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64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404" name="Google Shape;1404;p64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5" name="Google Shape;1405;p64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64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64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64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64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64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411" name="Google Shape;1411;p64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64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64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64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415" name="Google Shape;1415;p64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416" name="Google Shape;1416;p64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64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8" name="Google Shape;1418;p64"/>
          <p:cNvPicPr preferRelativeResize="0"/>
          <p:nvPr/>
        </p:nvPicPr>
        <p:blipFill rotWithShape="1">
          <a:blip r:embed="rId14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64">
            <a:hlinkClick action="ppaction://hlinksldjump" r:id="rId16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64">
            <a:hlinkClick action="ppaction://hlinksldjump" r:id="rId17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64">
            <a:hlinkClick action="ppaction://hlinksldjump" r:id="rId18"/>
          </p:cNvPr>
          <p:cNvSpPr/>
          <p:nvPr/>
        </p:nvSpPr>
        <p:spPr>
          <a:xfrm>
            <a:off x="6065675" y="1270813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3" name="Google Shape;1423;p64">
            <a:hlinkClick action="ppaction://hlinksldjump"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64"/>
          <p:cNvSpPr/>
          <p:nvPr/>
        </p:nvSpPr>
        <p:spPr>
          <a:xfrm>
            <a:off x="2290825" y="709725"/>
            <a:ext cx="4597500" cy="21438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64"/>
          <p:cNvSpPr/>
          <p:nvPr/>
        </p:nvSpPr>
        <p:spPr>
          <a:xfrm>
            <a:off x="2318800" y="716525"/>
            <a:ext cx="4559700" cy="307800"/>
          </a:xfrm>
          <a:prstGeom prst="rect">
            <a:avLst/>
          </a:prstGeom>
          <a:solidFill>
            <a:srgbClr val="3B3B3B">
              <a:alpha val="568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6" name="Google Shape;1426;p64">
            <a:hlinkClick/>
          </p:cNvPr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64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64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64"/>
          <p:cNvGrpSpPr/>
          <p:nvPr/>
        </p:nvGrpSpPr>
        <p:grpSpPr>
          <a:xfrm>
            <a:off x="2416238" y="1180775"/>
            <a:ext cx="1428900" cy="1428900"/>
            <a:chOff x="2416238" y="1180775"/>
            <a:chExt cx="1428900" cy="1428900"/>
          </a:xfrm>
        </p:grpSpPr>
        <p:sp>
          <p:nvSpPr>
            <p:cNvPr id="1430" name="Google Shape;1430;p64">
              <a:hlinkClick action="ppaction://hlinksldjump" r:id="rId21"/>
            </p:cNvPr>
            <p:cNvSpPr/>
            <p:nvPr/>
          </p:nvSpPr>
          <p:spPr>
            <a:xfrm>
              <a:off x="2416238" y="1180775"/>
              <a:ext cx="1428900" cy="1428900"/>
            </a:xfrm>
            <a:prstGeom prst="bevel">
              <a:avLst>
                <a:gd fmla="val 6646" name="adj"/>
              </a:avLst>
            </a:prstGeom>
            <a:solidFill>
              <a:srgbClr val="3B3B3B">
                <a:alpha val="56860"/>
              </a:srgbClr>
            </a:solidFill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4"/>
            <p:cNvSpPr/>
            <p:nvPr/>
          </p:nvSpPr>
          <p:spPr>
            <a:xfrm>
              <a:off x="2524698" y="1289232"/>
              <a:ext cx="1212000" cy="12120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43000">
                  <a:srgbClr val="A64D79"/>
                </a:gs>
                <a:gs pos="47000">
                  <a:srgbClr val="9900FF"/>
                </a:gs>
                <a:gs pos="100000">
                  <a:srgbClr val="351C75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4"/>
            <p:cNvSpPr/>
            <p:nvPr/>
          </p:nvSpPr>
          <p:spPr>
            <a:xfrm>
              <a:off x="2531475" y="1294250"/>
              <a:ext cx="1198500" cy="120195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rgbClr val="F7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E000FF"/>
                  </a:solidFill>
                  <a:latin typeface="Rubik Maze"/>
                </a:rPr>
                <a:t>X</a:t>
              </a:r>
            </a:p>
          </p:txBody>
        </p:sp>
        <p:sp>
          <p:nvSpPr>
            <p:cNvPr id="1433" name="Google Shape;1433;p64"/>
            <p:cNvSpPr/>
            <p:nvPr/>
          </p:nvSpPr>
          <p:spPr>
            <a:xfrm>
              <a:off x="2874234" y="1581599"/>
              <a:ext cx="512982" cy="64230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38100">
                    <a:solidFill>
                      <a:srgbClr val="F96FB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00FF"/>
                  </a:solidFill>
                  <a:latin typeface="Arial"/>
                </a:rPr>
                <a:t>H</a:t>
              </a:r>
            </a:p>
          </p:txBody>
        </p:sp>
      </p:grpSp>
      <p:sp>
        <p:nvSpPr>
          <p:cNvPr id="1434" name="Google Shape;1434;p64"/>
          <p:cNvSpPr txBox="1"/>
          <p:nvPr/>
        </p:nvSpPr>
        <p:spPr>
          <a:xfrm>
            <a:off x="3909776" y="1098750"/>
            <a:ext cx="209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Hecklaw Pc Heix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Hecklaw OS 10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32Gb Ram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Zoi gpu 20 cores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K7 8 core 4.5Ghz Cpu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5" name="Google Shape;1435;p64">
            <a:hlinkClick action="ppaction://hlinksldjump" r:id="rId22"/>
          </p:cNvPr>
          <p:cNvSpPr/>
          <p:nvPr/>
        </p:nvSpPr>
        <p:spPr>
          <a:xfrm>
            <a:off x="3574850" y="716825"/>
            <a:ext cx="1117200" cy="300000"/>
          </a:xfrm>
          <a:prstGeom prst="rect">
            <a:avLst/>
          </a:prstGeom>
          <a:solidFill>
            <a:srgbClr val="595959">
              <a:alpha val="68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More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6" name="Google Shape;1436;p64"/>
          <p:cNvSpPr/>
          <p:nvPr/>
        </p:nvSpPr>
        <p:spPr>
          <a:xfrm>
            <a:off x="2318800" y="724175"/>
            <a:ext cx="1256100" cy="292500"/>
          </a:xfrm>
          <a:prstGeom prst="rect">
            <a:avLst/>
          </a:prstGeom>
          <a:solidFill>
            <a:srgbClr val="3B3B3B">
              <a:alpha val="568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Sysinfo.heapp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Google Shape;1441;p65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65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65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65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6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46" name="Google Shape;1446;p65">
            <a:hlinkClick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6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48" name="Google Shape;1448;p65"/>
          <p:cNvSpPr/>
          <p:nvPr/>
        </p:nvSpPr>
        <p:spPr>
          <a:xfrm>
            <a:off x="8034825" y="34200"/>
            <a:ext cx="1031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3:35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49" name="Google Shape;1449;p65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450" name="Google Shape;1450;p65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1" name="Google Shape;1451;p65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52" name="Google Shape;1452;p65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453" name="Google Shape;1453;p65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4" name="Google Shape;1454;p65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455" name="Google Shape;1455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65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65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458" name="Google Shape;1458;p65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9" name="Google Shape;1459;p65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65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65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65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65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65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465" name="Google Shape;1465;p65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65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65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65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469" name="Google Shape;1469;p65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470" name="Google Shape;1470;p65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1" name="Google Shape;1471;p65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2" name="Google Shape;1472;p65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73" name="Google Shape;1473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65"/>
          <p:cNvPicPr preferRelativeResize="0"/>
          <p:nvPr/>
        </p:nvPicPr>
        <p:blipFill rotWithShape="1">
          <a:blip r:embed="rId13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6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65">
            <a:hlinkClick action="ppaction://hlinksldjump" r:id="rId15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65">
            <a:hlinkClick action="ppaction://hlinksldjump" r:id="rId16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8" name="Google Shape;1478;p65">
            <a:hlinkClick action="ppaction://hlinksldjump"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65"/>
          <p:cNvSpPr/>
          <p:nvPr/>
        </p:nvSpPr>
        <p:spPr>
          <a:xfrm>
            <a:off x="2290825" y="709725"/>
            <a:ext cx="4597500" cy="21438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65"/>
          <p:cNvSpPr/>
          <p:nvPr/>
        </p:nvSpPr>
        <p:spPr>
          <a:xfrm>
            <a:off x="2317900" y="719250"/>
            <a:ext cx="4577700" cy="307800"/>
          </a:xfrm>
          <a:prstGeom prst="rect">
            <a:avLst/>
          </a:prstGeom>
          <a:solidFill>
            <a:srgbClr val="3B3B3B">
              <a:alpha val="568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Sysinfo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.heapp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81" name="Google Shape;1481;p65">
            <a:hlinkClick/>
          </p:cNvPr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65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65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65"/>
          <p:cNvSpPr txBox="1"/>
          <p:nvPr/>
        </p:nvSpPr>
        <p:spPr>
          <a:xfrm>
            <a:off x="2369050" y="1062100"/>
            <a:ext cx="3224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Display: hecklaw quad 5k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Storage: 2Tb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Serial Number: X93rfTg::km2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85" name="Google Shape;1485;p65"/>
          <p:cNvCxnSpPr/>
          <p:nvPr/>
        </p:nvCxnSpPr>
        <p:spPr>
          <a:xfrm>
            <a:off x="3570200" y="712186"/>
            <a:ext cx="0" cy="31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6" name="Google Shape;1486;p65"/>
          <p:cNvSpPr/>
          <p:nvPr/>
        </p:nvSpPr>
        <p:spPr>
          <a:xfrm>
            <a:off x="3574850" y="716825"/>
            <a:ext cx="1117200" cy="307800"/>
          </a:xfrm>
          <a:prstGeom prst="rect">
            <a:avLst/>
          </a:prstGeom>
          <a:solidFill>
            <a:srgbClr val="3B3B3B">
              <a:alpha val="568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>
            <a:hlinkClick action="ppaction://hlinksldjump" r:id="rId3"/>
          </p:cNvPr>
          <p:cNvSpPr/>
          <p:nvPr/>
        </p:nvSpPr>
        <p:spPr>
          <a:xfrm>
            <a:off x="-30150" y="-24600"/>
            <a:ext cx="9204300" cy="51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9"/>
          <p:cNvSpPr/>
          <p:nvPr/>
        </p:nvSpPr>
        <p:spPr>
          <a:xfrm>
            <a:off x="1248025" y="1037975"/>
            <a:ext cx="790800" cy="51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66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66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66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94" name="Google Shape;149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66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6" name="Google Shape;1496;p66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66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98" name="Google Shape;1498;p66">
            <a:hlinkClick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66">
            <a:hlinkClick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66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501" name="Google Shape;1501;p66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502" name="Google Shape;1502;p66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3" name="Google Shape;1503;p66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04" name="Google Shape;1504;p66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505" name="Google Shape;1505;p66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66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507" name="Google Shape;1507;p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66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66"/>
          <p:cNvSpPr/>
          <p:nvPr/>
        </p:nvSpPr>
        <p:spPr>
          <a:xfrm>
            <a:off x="2297850" y="719251"/>
            <a:ext cx="980700" cy="3540300"/>
          </a:xfrm>
          <a:prstGeom prst="rect">
            <a:avLst/>
          </a:prstGeom>
          <a:solidFill>
            <a:srgbClr val="C8C8C8">
              <a:alpha val="8040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66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56860"/>
                </a:srgbClr>
              </a:gs>
              <a:gs pos="100000">
                <a:srgbClr val="FFFFFF">
                  <a:alpha val="0"/>
                  <a:alpha val="5686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1" name="Google Shape;1511;p66">
            <a:hlinkClick/>
          </p:cNvPr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66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66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66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66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516" name="Google Shape;1516;p66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7" name="Google Shape;1517;p66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66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66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66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66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66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523" name="Google Shape;1523;p66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66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66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66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527" name="Google Shape;1527;p66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1528" name="Google Shape;1528;p66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66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0" name="Google Shape;1530;p66"/>
          <p:cNvPicPr preferRelativeResize="0"/>
          <p:nvPr/>
        </p:nvPicPr>
        <p:blipFill rotWithShape="1">
          <a:blip r:embed="rId15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66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66">
            <a:hlinkClick action="ppaction://hlinksldjump" r:id="rId18"/>
          </p:cNvPr>
          <p:cNvSpPr txBox="1"/>
          <p:nvPr/>
        </p:nvSpPr>
        <p:spPr>
          <a:xfrm>
            <a:off x="2282433" y="7072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</a:rPr>
              <a:t>General</a:t>
            </a:r>
            <a:endParaRPr sz="1100">
              <a:solidFill>
                <a:srgbClr val="3B3B3B"/>
              </a:solidFill>
            </a:endParaRPr>
          </a:p>
        </p:txBody>
      </p:sp>
      <p:sp>
        <p:nvSpPr>
          <p:cNvPr id="1534" name="Google Shape;1534;p66">
            <a:hlinkClick action="ppaction://hlinksldjump" r:id="rId19"/>
          </p:cNvPr>
          <p:cNvSpPr txBox="1"/>
          <p:nvPr/>
        </p:nvSpPr>
        <p:spPr>
          <a:xfrm>
            <a:off x="2282433" y="9358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Mouse &amp; k…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35" name="Google Shape;1535;p66">
            <a:hlinkClick action="ppaction://hlinksldjump" r:id="rId20"/>
          </p:cNvPr>
          <p:cNvSpPr txBox="1"/>
          <p:nvPr/>
        </p:nvSpPr>
        <p:spPr>
          <a:xfrm>
            <a:off x="2282433" y="11644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Display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36" name="Google Shape;1536;p66">
            <a:hlinkClick action="ppaction://hlinksldjump" r:id="rId21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66">
            <a:hlinkClick action="ppaction://hlinksldjump" r:id="rId22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67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67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67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67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46" name="Google Shape;154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67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8" name="Google Shape;1548;p67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67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50" name="Google Shape;1550;p67">
            <a:hlinkClick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67">
            <a:hlinkClick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67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553" name="Google Shape;1553;p67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554" name="Google Shape;1554;p67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67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6" name="Google Shape;1556;p67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557" name="Google Shape;1557;p67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8" name="Google Shape;1558;p67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559" name="Google Shape;1559;p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67"/>
          <p:cNvSpPr/>
          <p:nvPr/>
        </p:nvSpPr>
        <p:spPr>
          <a:xfrm>
            <a:off x="2297850" y="719251"/>
            <a:ext cx="980700" cy="3540300"/>
          </a:xfrm>
          <a:prstGeom prst="rect">
            <a:avLst/>
          </a:prstGeom>
          <a:solidFill>
            <a:srgbClr val="C8C8C8">
              <a:alpha val="8040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67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56860"/>
                </a:srgbClr>
              </a:gs>
              <a:gs pos="100000">
                <a:srgbClr val="FFFFFF">
                  <a:alpha val="0"/>
                  <a:alpha val="5686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2" name="Google Shape;1562;p67">
            <a:hlinkClick/>
          </p:cNvPr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67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67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67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67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567" name="Google Shape;1567;p67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67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67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67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67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67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67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574" name="Google Shape;1574;p67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67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67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67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578" name="Google Shape;1578;p67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1579" name="Google Shape;1579;p67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67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1" name="Google Shape;1581;p67"/>
          <p:cNvPicPr preferRelativeResize="0"/>
          <p:nvPr/>
        </p:nvPicPr>
        <p:blipFill rotWithShape="1">
          <a:blip r:embed="rId15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6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67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67">
            <a:hlinkClick action="ppaction://hlinksldjump" r:id="rId18"/>
          </p:cNvPr>
          <p:cNvSpPr txBox="1"/>
          <p:nvPr/>
        </p:nvSpPr>
        <p:spPr>
          <a:xfrm>
            <a:off x="2282433" y="7072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General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85" name="Google Shape;1585;p67">
            <a:hlinkClick action="ppaction://hlinksldjump" r:id="rId19"/>
          </p:cNvPr>
          <p:cNvSpPr txBox="1"/>
          <p:nvPr/>
        </p:nvSpPr>
        <p:spPr>
          <a:xfrm>
            <a:off x="2282433" y="9358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</a:rPr>
              <a:t>Mouse &amp; k…</a:t>
            </a:r>
            <a:endParaRPr sz="1100">
              <a:solidFill>
                <a:srgbClr val="3B3B3B"/>
              </a:solidFill>
            </a:endParaRPr>
          </a:p>
        </p:txBody>
      </p:sp>
      <p:sp>
        <p:nvSpPr>
          <p:cNvPr id="1586" name="Google Shape;1586;p67">
            <a:hlinkClick action="ppaction://hlinksldjump" r:id="rId20"/>
          </p:cNvPr>
          <p:cNvSpPr txBox="1"/>
          <p:nvPr/>
        </p:nvSpPr>
        <p:spPr>
          <a:xfrm>
            <a:off x="2282433" y="11644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Display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87" name="Google Shape;1587;p67">
            <a:hlinkClick action="ppaction://hlinksldjump" r:id="rId21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67"/>
          <p:cNvSpPr/>
          <p:nvPr/>
        </p:nvSpPr>
        <p:spPr>
          <a:xfrm rot="-5400000">
            <a:off x="4038900" y="396275"/>
            <a:ext cx="289500" cy="1668600"/>
          </a:xfrm>
          <a:prstGeom prst="flowChartDelay">
            <a:avLst/>
          </a:prstGeom>
          <a:solidFill>
            <a:srgbClr val="595959">
              <a:alpha val="68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67"/>
          <p:cNvSpPr txBox="1"/>
          <p:nvPr/>
        </p:nvSpPr>
        <p:spPr>
          <a:xfrm>
            <a:off x="3359300" y="1143000"/>
            <a:ext cx="16686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Mouse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90" name="Google Shape;1590;p67"/>
          <p:cNvSpPr/>
          <p:nvPr/>
        </p:nvSpPr>
        <p:spPr>
          <a:xfrm>
            <a:off x="3349350" y="1375325"/>
            <a:ext cx="1668600" cy="2044500"/>
          </a:xfrm>
          <a:prstGeom prst="rect">
            <a:avLst/>
          </a:prstGeom>
          <a:solidFill>
            <a:srgbClr val="595959">
              <a:alpha val="68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To </a:t>
            </a:r>
            <a:r>
              <a:rPr lang="en" sz="900">
                <a:solidFill>
                  <a:schemeClr val="lt1"/>
                </a:solidFill>
              </a:rPr>
              <a:t>activate</a:t>
            </a:r>
            <a:r>
              <a:rPr lang="en" sz="900">
                <a:solidFill>
                  <a:schemeClr val="lt1"/>
                </a:solidFill>
              </a:rPr>
              <a:t> custom </a:t>
            </a:r>
            <a:r>
              <a:rPr lang="en" sz="900">
                <a:solidFill>
                  <a:schemeClr val="lt1"/>
                </a:solidFill>
              </a:rPr>
              <a:t>cursor</a:t>
            </a:r>
            <a:r>
              <a:rPr lang="en" sz="900">
                <a:solidFill>
                  <a:schemeClr val="lt1"/>
                </a:solidFill>
              </a:rPr>
              <a:t> press: L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591" name="Google Shape;1591;p67">
            <a:hlinkClick action="ppaction://hlinksldjump" r:id="rId22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68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68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68"/>
          <p:cNvSpPr/>
          <p:nvPr/>
        </p:nvSpPr>
        <p:spPr>
          <a:xfrm>
            <a:off x="3280325" y="701600"/>
            <a:ext cx="3610500" cy="3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68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68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01" name="Google Shape;160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68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3" name="Google Shape;1603;p68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68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05" name="Google Shape;1605;p68">
            <a:hlinkClick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68">
            <a:hlinkClick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68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08" name="Google Shape;1608;p68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609" name="Google Shape;1609;p68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0" name="Google Shape;1610;p68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11" name="Google Shape;1611;p68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612" name="Google Shape;1612;p68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68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614" name="Google Shape;1614;p6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68"/>
          <p:cNvSpPr/>
          <p:nvPr/>
        </p:nvSpPr>
        <p:spPr>
          <a:xfrm>
            <a:off x="2297850" y="719251"/>
            <a:ext cx="980700" cy="3540300"/>
          </a:xfrm>
          <a:prstGeom prst="rect">
            <a:avLst/>
          </a:prstGeom>
          <a:solidFill>
            <a:srgbClr val="C8C8C8">
              <a:alpha val="8040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68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56860"/>
                </a:srgbClr>
              </a:gs>
              <a:gs pos="100000">
                <a:srgbClr val="FFFFFF">
                  <a:alpha val="0"/>
                  <a:alpha val="5686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7" name="Google Shape;1617;p68">
            <a:hlinkClick/>
          </p:cNvPr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68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68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68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68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622" name="Google Shape;1622;p68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68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68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68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68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68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68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629" name="Google Shape;1629;p68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68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68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68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633" name="Google Shape;1633;p68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cxnSp>
        <p:nvCxnSpPr>
          <p:cNvPr id="1634" name="Google Shape;1634;p68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5" name="Google Shape;1635;p68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6" name="Google Shape;1636;p68"/>
          <p:cNvPicPr preferRelativeResize="0"/>
          <p:nvPr/>
        </p:nvPicPr>
        <p:blipFill rotWithShape="1">
          <a:blip r:embed="rId15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6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68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68">
            <a:hlinkClick action="ppaction://hlinksldjump" r:id="rId18"/>
          </p:cNvPr>
          <p:cNvSpPr txBox="1"/>
          <p:nvPr/>
        </p:nvSpPr>
        <p:spPr>
          <a:xfrm>
            <a:off x="2282433" y="7072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General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640" name="Google Shape;1640;p68">
            <a:hlinkClick action="ppaction://hlinksldjump" r:id="rId19"/>
          </p:cNvPr>
          <p:cNvSpPr txBox="1"/>
          <p:nvPr/>
        </p:nvSpPr>
        <p:spPr>
          <a:xfrm>
            <a:off x="2282433" y="9358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Mouse &amp; k…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641" name="Google Shape;1641;p68">
            <a:hlinkClick action="ppaction://hlinksldjump" r:id="rId20"/>
          </p:cNvPr>
          <p:cNvSpPr txBox="1"/>
          <p:nvPr/>
        </p:nvSpPr>
        <p:spPr>
          <a:xfrm>
            <a:off x="2282433" y="11644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</a:rPr>
              <a:t>Display</a:t>
            </a:r>
            <a:endParaRPr sz="1100">
              <a:solidFill>
                <a:srgbClr val="3B3B3B"/>
              </a:solidFill>
            </a:endParaRPr>
          </a:p>
        </p:txBody>
      </p:sp>
      <p:sp>
        <p:nvSpPr>
          <p:cNvPr id="1642" name="Google Shape;1642;p68">
            <a:hlinkClick action="ppaction://hlinksldjump" r:id="rId21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68"/>
          <p:cNvSpPr txBox="1"/>
          <p:nvPr/>
        </p:nvSpPr>
        <p:spPr>
          <a:xfrm>
            <a:off x="3357400" y="1245463"/>
            <a:ext cx="3169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1600">
                <a:solidFill>
                  <a:schemeClr val="lt1"/>
                </a:solidFill>
              </a:rPr>
              <a:t>      Brightness              +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44" name="Google Shape;1644;p68"/>
          <p:cNvSpPr txBox="1"/>
          <p:nvPr/>
        </p:nvSpPr>
        <p:spPr>
          <a:xfrm>
            <a:off x="3357400" y="1690338"/>
            <a:ext cx="3169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1600">
                <a:solidFill>
                  <a:schemeClr val="lt1"/>
                </a:solidFill>
              </a:rPr>
              <a:t>       Contrast                +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45" name="Google Shape;1645;p68"/>
          <p:cNvSpPr txBox="1"/>
          <p:nvPr/>
        </p:nvSpPr>
        <p:spPr>
          <a:xfrm>
            <a:off x="3356050" y="2091838"/>
            <a:ext cx="3169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1600">
                <a:solidFill>
                  <a:schemeClr val="lt1"/>
                </a:solidFill>
              </a:rPr>
              <a:t>      Saturation              +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46" name="Google Shape;1646;p68">
            <a:hlinkClick action="ppaction://hlinksldjump" r:id="rId22"/>
          </p:cNvPr>
          <p:cNvSpPr/>
          <p:nvPr/>
        </p:nvSpPr>
        <p:spPr>
          <a:xfrm>
            <a:off x="5630100" y="3522400"/>
            <a:ext cx="34230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47" name="Google Shape;1647;p68">
            <a:hlinkClick action="ppaction://hlinksldjump" r:id="rId23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69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69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69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55" name="Google Shape;165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69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69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Weather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1658" name="Google Shape;1658;p69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9" name="Google Shape;1659;p69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69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69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69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69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69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Mon         Tue      Wed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665" name="Google Shape;1665;p69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69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69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30"/>
                </a:srgbClr>
              </a:gs>
              <a:gs pos="100000">
                <a:srgbClr val="D5007A">
                  <a:alpha val="52941"/>
                  <a:alpha val="6863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69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News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669" name="Google Shape;1669;p69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0" name="Google Shape;1670;p69"/>
          <p:cNvCxnSpPr/>
          <p:nvPr/>
        </p:nvCxnSpPr>
        <p:spPr>
          <a:xfrm>
            <a:off x="8111935" y="19518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1" name="Google Shape;1671;p69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Benjamin loyed sets fire to corp…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1672" name="Google Shape;1672;p69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This PC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673" name="Google Shape;1673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69"/>
          <p:cNvSpPr/>
          <p:nvPr/>
        </p:nvSpPr>
        <p:spPr>
          <a:xfrm>
            <a:off x="98200" y="387375"/>
            <a:ext cx="8933700" cy="43746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69"/>
          <p:cNvSpPr txBox="1"/>
          <p:nvPr/>
        </p:nvSpPr>
        <p:spPr>
          <a:xfrm>
            <a:off x="98200" y="387375"/>
            <a:ext cx="1003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Camera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676" name="Google Shape;1676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450" y="1026175"/>
            <a:ext cx="8659200" cy="3408000"/>
          </a:xfrm>
          <a:prstGeom prst="roundRect">
            <a:avLst>
              <a:gd fmla="val 1015" name="adj"/>
            </a:avLst>
          </a:prstGeom>
          <a:noFill/>
          <a:ln>
            <a:noFill/>
          </a:ln>
        </p:spPr>
      </p:pic>
      <p:sp>
        <p:nvSpPr>
          <p:cNvPr id="1677" name="Google Shape;1677;p69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8" name="Google Shape;1678;p69">
            <a:hlinkClick action="ppaction://hlinksldjump"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6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80" name="Google Shape;1680;p69">
            <a:hlinkClick/>
          </p:cNvPr>
          <p:cNvPicPr preferRelativeResize="0"/>
          <p:nvPr/>
        </p:nvPicPr>
        <p:blipFill rotWithShape="1">
          <a:blip r:embed="rId12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69">
            <a:hlinkClick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69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83" name="Google Shape;1683;p69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684" name="Google Shape;1684;p69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5" name="Google Shape;1685;p69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86" name="Google Shape;1686;p69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">
                <a:solidFill>
                  <a:schemeClr val="lt1"/>
                </a:solidFill>
              </a:rPr>
              <a:t>Hecklaw</a:t>
            </a:r>
            <a:r>
              <a:rPr lang="en" sz="200">
                <a:solidFill>
                  <a:schemeClr val="lt1"/>
                </a:solidFill>
              </a:rPr>
              <a:t>vOS 10.0 </a:t>
            </a:r>
            <a:r>
              <a:rPr lang="en" sz="360">
                <a:solidFill>
                  <a:schemeClr val="lt1"/>
                </a:solidFill>
              </a:rPr>
              <a:t>   </a:t>
            </a:r>
            <a:r>
              <a:rPr lang="en" sz="1320">
                <a:solidFill>
                  <a:schemeClr val="lt1"/>
                </a:solidFill>
              </a:rPr>
              <a:t>   Run   </a:t>
            </a:r>
            <a:r>
              <a:rPr lang="en" sz="132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Help</a:t>
            </a:r>
            <a:r>
              <a:rPr lang="en" sz="1320">
                <a:solidFill>
                  <a:schemeClr val="lt1"/>
                </a:solidFill>
              </a:rPr>
              <a:t>   Window</a:t>
            </a:r>
            <a:endParaRPr sz="1320">
              <a:solidFill>
                <a:schemeClr val="lt1"/>
              </a:solidFill>
            </a:endParaRPr>
          </a:p>
        </p:txBody>
      </p:sp>
      <p:cxnSp>
        <p:nvCxnSpPr>
          <p:cNvPr id="1687" name="Google Shape;1687;p69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8" name="Google Shape;1688;p69"/>
          <p:cNvPicPr preferRelativeResize="0"/>
          <p:nvPr/>
        </p:nvPicPr>
        <p:blipFill rotWithShape="1">
          <a:blip r:embed="rId16">
            <a:alphaModFix/>
          </a:blip>
          <a:srcRect b="30967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6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69">
            <a:hlinkClick action="ppaction://hlinksldjump" r:id="rId18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69">
            <a:hlinkClick/>
          </p:cNvPr>
          <p:cNvSpPr/>
          <p:nvPr/>
        </p:nvSpPr>
        <p:spPr>
          <a:xfrm>
            <a:off x="8111925" y="4316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69"/>
          <p:cNvSpPr/>
          <p:nvPr/>
        </p:nvSpPr>
        <p:spPr>
          <a:xfrm>
            <a:off x="8394675" y="4316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69"/>
          <p:cNvSpPr/>
          <p:nvPr/>
        </p:nvSpPr>
        <p:spPr>
          <a:xfrm>
            <a:off x="8712850" y="46160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69">
            <a:hlinkClick action="ppaction://hlinksldjump" r:id="rId19"/>
          </p:cNvPr>
          <p:cNvSpPr/>
          <p:nvPr/>
        </p:nvSpPr>
        <p:spPr>
          <a:xfrm>
            <a:off x="8139325" y="46165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7A7A7A"/>
            </a:gs>
            <a:gs pos="100000">
              <a:srgbClr val="393939"/>
            </a:gs>
          </a:gsLst>
          <a:lin ang="5400012" scaled="0"/>
        </a:gra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70"/>
          <p:cNvSpPr/>
          <p:nvPr/>
        </p:nvSpPr>
        <p:spPr>
          <a:xfrm>
            <a:off x="-129650" y="-83175"/>
            <a:ext cx="9362400" cy="52725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70"/>
          <p:cNvSpPr/>
          <p:nvPr/>
        </p:nvSpPr>
        <p:spPr>
          <a:xfrm>
            <a:off x="-129650" y="-83175"/>
            <a:ext cx="9362400" cy="5272500"/>
          </a:xfrm>
          <a:prstGeom prst="rect">
            <a:avLst/>
          </a:prstGeom>
          <a:gradFill>
            <a:gsLst>
              <a:gs pos="0">
                <a:srgbClr val="0F0F45">
                  <a:alpha val="94901"/>
                </a:srgbClr>
              </a:gs>
              <a:gs pos="100000">
                <a:srgbClr val="41254D">
                  <a:alpha val="92549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70"/>
          <p:cNvSpPr/>
          <p:nvPr/>
        </p:nvSpPr>
        <p:spPr>
          <a:xfrm>
            <a:off x="1074791" y="607243"/>
            <a:ext cx="6940800" cy="3747300"/>
          </a:xfrm>
          <a:prstGeom prst="rect">
            <a:avLst/>
          </a:prstGeom>
          <a:solidFill>
            <a:srgbClr val="0F0F45">
              <a:alpha val="81650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70"/>
          <p:cNvSpPr/>
          <p:nvPr/>
        </p:nvSpPr>
        <p:spPr>
          <a:xfrm>
            <a:off x="6285666" y="3099218"/>
            <a:ext cx="99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70"/>
          <p:cNvSpPr/>
          <p:nvPr/>
        </p:nvSpPr>
        <p:spPr>
          <a:xfrm>
            <a:off x="478925" y="2155175"/>
            <a:ext cx="783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70">
            <a:hlinkClick/>
          </p:cNvPr>
          <p:cNvSpPr/>
          <p:nvPr/>
        </p:nvSpPr>
        <p:spPr>
          <a:xfrm>
            <a:off x="52176" y="3827825"/>
            <a:ext cx="12588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70"/>
          <p:cNvSpPr/>
          <p:nvPr/>
        </p:nvSpPr>
        <p:spPr>
          <a:xfrm>
            <a:off x="7857425" y="204550"/>
            <a:ext cx="1047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6" name="Google Shape;1706;p70" title="Untitled song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6925" y="38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70">
            <a:hlinkClick action="ppaction://hlinksldjump" r:id="rId5"/>
          </p:cNvPr>
          <p:cNvSpPr/>
          <p:nvPr/>
        </p:nvSpPr>
        <p:spPr>
          <a:xfrm>
            <a:off x="4252750" y="7282100"/>
            <a:ext cx="4980000" cy="412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70">
            <a:hlinkClick action="ppaction://hlinksldjump" r:id="rId6"/>
          </p:cNvPr>
          <p:cNvSpPr/>
          <p:nvPr/>
        </p:nvSpPr>
        <p:spPr>
          <a:xfrm>
            <a:off x="7200802" y="607250"/>
            <a:ext cx="814800" cy="431100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EXIT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9" name="Google Shape;1709;p70"/>
          <p:cNvSpPr txBox="1"/>
          <p:nvPr/>
        </p:nvSpPr>
        <p:spPr>
          <a:xfrm>
            <a:off x="1074791" y="579218"/>
            <a:ext cx="24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Hecklaw os Repair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710" name="Google Shape;1710;p70">
            <a:hlinkClick action="ppaction://hlinksldjump" r:id="rId7"/>
          </p:cNvPr>
          <p:cNvSpPr/>
          <p:nvPr/>
        </p:nvSpPr>
        <p:spPr>
          <a:xfrm>
            <a:off x="3942600" y="3185025"/>
            <a:ext cx="1258800" cy="723600"/>
          </a:xfrm>
          <a:prstGeom prst="rect">
            <a:avLst/>
          </a:prstGeom>
          <a:gradFill>
            <a:gsLst>
              <a:gs pos="0">
                <a:srgbClr val="9F0574"/>
              </a:gs>
              <a:gs pos="100000">
                <a:srgbClr val="181183"/>
              </a:gs>
            </a:gsLst>
            <a:lin ang="2698631" scaled="0"/>
          </a:gradFill>
          <a:ln cap="flat" cmpd="sng" w="38100">
            <a:solidFill>
              <a:srgbClr val="1811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REPAIR NOW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71"/>
          <p:cNvSpPr/>
          <p:nvPr/>
        </p:nvSpPr>
        <p:spPr>
          <a:xfrm>
            <a:off x="-82512" y="-630475"/>
            <a:ext cx="9544200" cy="5791200"/>
          </a:xfrm>
          <a:prstGeom prst="rect">
            <a:avLst/>
          </a:prstGeom>
          <a:gradFill>
            <a:gsLst>
              <a:gs pos="0">
                <a:srgbClr val="9F0574"/>
              </a:gs>
              <a:gs pos="100000">
                <a:srgbClr val="181183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71">
            <a:hlinkClick/>
          </p:cNvPr>
          <p:cNvSpPr txBox="1"/>
          <p:nvPr/>
        </p:nvSpPr>
        <p:spPr>
          <a:xfrm>
            <a:off x="3269688" y="4524775"/>
            <a:ext cx="26046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action="ppaction://hlinksldjump" r:id="rId3"/>
              </a:rPr>
              <a:t>Click here </a:t>
            </a:r>
            <a:r>
              <a:rPr lang="en" sz="1800" u="sng">
                <a:solidFill>
                  <a:schemeClr val="hlink"/>
                </a:solidFill>
                <a:hlinkClick action="ppaction://hlinksldjump" r:id="rId4"/>
              </a:rPr>
              <a:t>to start</a:t>
            </a:r>
            <a:endParaRPr sz="1800" u="sng">
              <a:solidFill>
                <a:schemeClr val="lt1"/>
              </a:solidFill>
            </a:endParaRPr>
          </a:p>
        </p:txBody>
      </p:sp>
      <p:pic>
        <p:nvPicPr>
          <p:cNvPr id="1717" name="Google Shape;1717;p71">
            <a:hlinkClick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583" y="654900"/>
            <a:ext cx="2248825" cy="22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71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71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71">
            <a:hlinkClick/>
          </p:cNvPr>
          <p:cNvSpPr txBox="1"/>
          <p:nvPr/>
        </p:nvSpPr>
        <p:spPr>
          <a:xfrm>
            <a:off x="-39329" y="48799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Hecklaw 10 OS 2024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21" name="Google Shape;1721;p71"/>
          <p:cNvSpPr/>
          <p:nvPr/>
        </p:nvSpPr>
        <p:spPr>
          <a:xfrm>
            <a:off x="12050" y="0"/>
            <a:ext cx="8790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2" name="Google Shape;1722;p71" title="Hecklaw9.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3188" y="46642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71"/>
          <p:cNvSpPr txBox="1"/>
          <p:nvPr/>
        </p:nvSpPr>
        <p:spPr>
          <a:xfrm>
            <a:off x="-39325" y="4316200"/>
            <a:ext cx="20361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C"/>
                </a:solidFill>
              </a:rPr>
              <a:t>Booting from</a:t>
            </a:r>
            <a:endParaRPr sz="1800">
              <a:solidFill>
                <a:srgbClr val="FFF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C"/>
                </a:solidFill>
              </a:rPr>
              <a:t>repair-2</a:t>
            </a:r>
            <a:endParaRPr sz="1800">
              <a:solidFill>
                <a:srgbClr val="FFFFFC"/>
              </a:solidFill>
            </a:endParaRPr>
          </a:p>
        </p:txBody>
      </p:sp>
      <p:sp>
        <p:nvSpPr>
          <p:cNvPr id="1724" name="Google Shape;1724;p71"/>
          <p:cNvSpPr txBox="1"/>
          <p:nvPr/>
        </p:nvSpPr>
        <p:spPr>
          <a:xfrm>
            <a:off x="3230388" y="3377375"/>
            <a:ext cx="2643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Preparing for first boot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2"/>
          <p:cNvSpPr txBox="1"/>
          <p:nvPr/>
        </p:nvSpPr>
        <p:spPr>
          <a:xfrm>
            <a:off x="-1506300" y="47950"/>
            <a:ext cx="674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scandisk</a:t>
            </a:r>
            <a:endParaRPr sz="4800">
              <a:solidFill>
                <a:srgbClr val="FFFFFF"/>
              </a:solidFill>
            </a:endParaRPr>
          </a:p>
        </p:txBody>
      </p:sp>
      <p:cxnSp>
        <p:nvCxnSpPr>
          <p:cNvPr id="1730" name="Google Shape;1730;p72"/>
          <p:cNvCxnSpPr/>
          <p:nvPr/>
        </p:nvCxnSpPr>
        <p:spPr>
          <a:xfrm>
            <a:off x="137050" y="959275"/>
            <a:ext cx="8679000" cy="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1" name="Google Shape;1731;p72"/>
          <p:cNvCxnSpPr/>
          <p:nvPr/>
        </p:nvCxnSpPr>
        <p:spPr>
          <a:xfrm flipH="1" rot="10800000">
            <a:off x="68525" y="4600025"/>
            <a:ext cx="89898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2" name="Google Shape;1732;p72"/>
          <p:cNvSpPr txBox="1"/>
          <p:nvPr/>
        </p:nvSpPr>
        <p:spPr>
          <a:xfrm>
            <a:off x="114225" y="1055200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Your system is being </a:t>
            </a:r>
            <a:r>
              <a:rPr lang="en">
                <a:solidFill>
                  <a:schemeClr val="lt1"/>
                </a:solidFill>
              </a:rPr>
              <a:t>scanned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memory</a:t>
            </a:r>
            <a:r>
              <a:rPr lang="en">
                <a:solidFill>
                  <a:schemeClr val="lt1"/>
                </a:solidFill>
              </a:rPr>
              <a:t>=yes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fans=yes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Graphics</a:t>
            </a:r>
            <a:r>
              <a:rPr lang="en">
                <a:solidFill>
                  <a:schemeClr val="lt1"/>
                </a:solidFill>
              </a:rPr>
              <a:t> card=yes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motherboard=yes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wifi/ethernet adapter=yes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Power supply=yes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cooler=yes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audio=yes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video=yes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System files=yes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L75 files=yes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v</a:t>
            </a:r>
            <a:endParaRPr/>
          </a:p>
        </p:txBody>
      </p:sp>
      <p:sp>
        <p:nvSpPr>
          <p:cNvPr id="1733" name="Google Shape;1733;p72"/>
          <p:cNvSpPr/>
          <p:nvPr/>
        </p:nvSpPr>
        <p:spPr>
          <a:xfrm>
            <a:off x="169850" y="1107375"/>
            <a:ext cx="8741700" cy="32781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72"/>
          <p:cNvSpPr txBox="1"/>
          <p:nvPr/>
        </p:nvSpPr>
        <p:spPr>
          <a:xfrm>
            <a:off x="2987100" y="2303475"/>
            <a:ext cx="31698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Scan complete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735" name="Google Shape;1735;p72">
            <a:hlinkClick action="ppaction://hlinksldjump" r:id="rId3"/>
          </p:cNvPr>
          <p:cNvSpPr/>
          <p:nvPr/>
        </p:nvSpPr>
        <p:spPr>
          <a:xfrm>
            <a:off x="3578300" y="3155000"/>
            <a:ext cx="2057400" cy="817200"/>
          </a:xfrm>
          <a:prstGeom prst="rect">
            <a:avLst/>
          </a:prstGeom>
          <a:solidFill>
            <a:srgbClr val="313131">
              <a:alpha val="8824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restart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5400012" scaled="0"/>
        </a:gradFill>
      </p:bgPr>
    </p:bg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73"/>
          <p:cNvSpPr/>
          <p:nvPr/>
        </p:nvSpPr>
        <p:spPr>
          <a:xfrm>
            <a:off x="-90025" y="-91250"/>
            <a:ext cx="9347100" cy="54990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73"/>
          <p:cNvSpPr txBox="1"/>
          <p:nvPr/>
        </p:nvSpPr>
        <p:spPr>
          <a:xfrm>
            <a:off x="-1506300" y="47950"/>
            <a:ext cx="674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</a:rPr>
              <a:t>restore</a:t>
            </a:r>
            <a:endParaRPr b="1" sz="4800">
              <a:solidFill>
                <a:srgbClr val="FF0000"/>
              </a:solidFill>
            </a:endParaRPr>
          </a:p>
        </p:txBody>
      </p:sp>
      <p:sp>
        <p:nvSpPr>
          <p:cNvPr id="1742" name="Google Shape;1742;p73">
            <a:hlinkClick/>
          </p:cNvPr>
          <p:cNvSpPr txBox="1"/>
          <p:nvPr/>
        </p:nvSpPr>
        <p:spPr>
          <a:xfrm>
            <a:off x="7083725" y="4456500"/>
            <a:ext cx="26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0000"/>
              </a:solidFill>
            </a:endParaRPr>
          </a:p>
        </p:txBody>
      </p:sp>
      <p:cxnSp>
        <p:nvCxnSpPr>
          <p:cNvPr id="1743" name="Google Shape;1743;p73"/>
          <p:cNvCxnSpPr/>
          <p:nvPr/>
        </p:nvCxnSpPr>
        <p:spPr>
          <a:xfrm>
            <a:off x="137050" y="959275"/>
            <a:ext cx="8679000" cy="639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73"/>
          <p:cNvCxnSpPr/>
          <p:nvPr/>
        </p:nvCxnSpPr>
        <p:spPr>
          <a:xfrm flipH="1" rot="10800000">
            <a:off x="68525" y="4600025"/>
            <a:ext cx="8989800" cy="27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73"/>
          <p:cNvSpPr txBox="1"/>
          <p:nvPr/>
        </p:nvSpPr>
        <p:spPr>
          <a:xfrm>
            <a:off x="114225" y="1055200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46" name="Google Shape;1746;p73"/>
          <p:cNvSpPr/>
          <p:nvPr/>
        </p:nvSpPr>
        <p:spPr>
          <a:xfrm>
            <a:off x="1818100" y="1190250"/>
            <a:ext cx="5316900" cy="3242700"/>
          </a:xfrm>
          <a:prstGeom prst="rect">
            <a:avLst/>
          </a:prstGeom>
          <a:solidFill>
            <a:srgbClr val="5B0F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73"/>
          <p:cNvSpPr/>
          <p:nvPr/>
        </p:nvSpPr>
        <p:spPr>
          <a:xfrm>
            <a:off x="1826521" y="1373550"/>
            <a:ext cx="5299200" cy="696900"/>
          </a:xfrm>
          <a:prstGeom prst="rect">
            <a:avLst/>
          </a:prstGeom>
          <a:solidFill>
            <a:srgbClr val="85200C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73"/>
          <p:cNvSpPr/>
          <p:nvPr/>
        </p:nvSpPr>
        <p:spPr>
          <a:xfrm>
            <a:off x="1828700" y="1196875"/>
            <a:ext cx="5299200" cy="164700"/>
          </a:xfrm>
          <a:prstGeom prst="rect">
            <a:avLst/>
          </a:prstGeom>
          <a:solidFill>
            <a:srgbClr val="CC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73"/>
          <p:cNvSpPr txBox="1"/>
          <p:nvPr/>
        </p:nvSpPr>
        <p:spPr>
          <a:xfrm>
            <a:off x="1826525" y="1373550"/>
            <a:ext cx="29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Ready to restore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0" name="Google Shape;1750;p73"/>
          <p:cNvSpPr txBox="1"/>
          <p:nvPr/>
        </p:nvSpPr>
        <p:spPr>
          <a:xfrm>
            <a:off x="1971125" y="3368200"/>
            <a:ext cx="18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73"/>
          <p:cNvSpPr/>
          <p:nvPr/>
        </p:nvSpPr>
        <p:spPr>
          <a:xfrm>
            <a:off x="5641825" y="2923250"/>
            <a:ext cx="99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73"/>
          <p:cNvSpPr txBox="1"/>
          <p:nvPr/>
        </p:nvSpPr>
        <p:spPr>
          <a:xfrm>
            <a:off x="1826525" y="2082425"/>
            <a:ext cx="371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Are </a:t>
            </a:r>
            <a:r>
              <a:rPr b="1" lang="en">
                <a:solidFill>
                  <a:schemeClr val="lt1"/>
                </a:solidFill>
              </a:rPr>
              <a:t>you</a:t>
            </a:r>
            <a:r>
              <a:rPr b="1" lang="en">
                <a:solidFill>
                  <a:schemeClr val="lt1"/>
                </a:solidFill>
              </a:rPr>
              <a:t> sure you want to restore this hecklaw to its factory settings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53" name="Google Shape;1753;p73">
            <a:hlinkClick action="ppaction://hlinksldjump" r:id="rId3"/>
          </p:cNvPr>
          <p:cNvSpPr/>
          <p:nvPr/>
        </p:nvSpPr>
        <p:spPr>
          <a:xfrm>
            <a:off x="6765725" y="1201225"/>
            <a:ext cx="369300" cy="164700"/>
          </a:xfrm>
          <a:prstGeom prst="roundRect">
            <a:avLst>
              <a:gd fmla="val 0" name="adj"/>
            </a:avLst>
          </a:prstGeom>
          <a:solidFill>
            <a:srgbClr val="FF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X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54" name="Google Shape;1754;p73"/>
          <p:cNvSpPr txBox="1"/>
          <p:nvPr/>
        </p:nvSpPr>
        <p:spPr>
          <a:xfrm>
            <a:off x="1871775" y="39841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Please wait 5 seconds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55" name="Google Shape;1755;p73">
            <a:hlinkClick action="ppaction://hlinksldjump" r:id="rId4"/>
          </p:cNvPr>
          <p:cNvSpPr/>
          <p:nvPr/>
        </p:nvSpPr>
        <p:spPr>
          <a:xfrm>
            <a:off x="5703575" y="3802438"/>
            <a:ext cx="1326000" cy="5340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</a:rPr>
              <a:t>restore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74"/>
          <p:cNvSpPr txBox="1"/>
          <p:nvPr/>
        </p:nvSpPr>
        <p:spPr>
          <a:xfrm>
            <a:off x="3750575" y="2286300"/>
            <a:ext cx="31896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Clearing data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61" name="Google Shape;1761;p74"/>
          <p:cNvSpPr/>
          <p:nvPr/>
        </p:nvSpPr>
        <p:spPr>
          <a:xfrm>
            <a:off x="1675500" y="2896325"/>
            <a:ext cx="2228100" cy="9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74"/>
          <p:cNvSpPr/>
          <p:nvPr/>
        </p:nvSpPr>
        <p:spPr>
          <a:xfrm>
            <a:off x="2437500" y="2896325"/>
            <a:ext cx="2228100" cy="9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74"/>
          <p:cNvSpPr/>
          <p:nvPr/>
        </p:nvSpPr>
        <p:spPr>
          <a:xfrm>
            <a:off x="3381750" y="2896325"/>
            <a:ext cx="2228100" cy="9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74"/>
          <p:cNvSpPr/>
          <p:nvPr/>
        </p:nvSpPr>
        <p:spPr>
          <a:xfrm>
            <a:off x="15225" y="2559175"/>
            <a:ext cx="3473100" cy="7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74"/>
          <p:cNvSpPr/>
          <p:nvPr/>
        </p:nvSpPr>
        <p:spPr>
          <a:xfrm>
            <a:off x="-18300" y="-9450"/>
            <a:ext cx="9180600" cy="523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HECKLAW OS HAS BEEN RESTORED TO ITS FACTORY SETTINGS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Press Enter+2  to reboot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uFill>
                  <a:noFill/>
                </a:u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ENTER </a:t>
            </a:r>
            <a:r>
              <a:rPr lang="en" sz="700">
                <a:solidFill>
                  <a:schemeClr val="lt1"/>
                </a:solidFill>
                <a:uFill>
                  <a:noFill/>
                </a:u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KERNEL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uFill>
                  <a:noFill/>
                </a:u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ENTER BIOS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766" name="Google Shape;1766;p74"/>
          <p:cNvSpPr/>
          <p:nvPr/>
        </p:nvSpPr>
        <p:spPr>
          <a:xfrm>
            <a:off x="-2200275" y="-2095500"/>
            <a:ext cx="1047900" cy="10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7" name="Google Shape;1767;p74">
            <a:hlinkClick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7328" y="1326375"/>
            <a:ext cx="1369348" cy="13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75">
            <a:hlinkClick/>
          </p:cNvPr>
          <p:cNvSpPr/>
          <p:nvPr/>
        </p:nvSpPr>
        <p:spPr>
          <a:xfrm>
            <a:off x="8755350" y="12475"/>
            <a:ext cx="270900" cy="2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75"/>
          <p:cNvSpPr/>
          <p:nvPr/>
        </p:nvSpPr>
        <p:spPr>
          <a:xfrm>
            <a:off x="0" y="0"/>
            <a:ext cx="9246600" cy="223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HECKLAW:UEFI.K94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74" name="Google Shape;1774;p75"/>
          <p:cNvSpPr/>
          <p:nvPr/>
        </p:nvSpPr>
        <p:spPr>
          <a:xfrm>
            <a:off x="8804200" y="40075"/>
            <a:ext cx="270900" cy="156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75" name="Google Shape;177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7" y="3159450"/>
            <a:ext cx="795973" cy="79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200" y="4118562"/>
            <a:ext cx="817891" cy="817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75"/>
          <p:cNvSpPr txBox="1"/>
          <p:nvPr/>
        </p:nvSpPr>
        <p:spPr>
          <a:xfrm>
            <a:off x="1030138" y="3276920"/>
            <a:ext cx="18954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CPU LOAD</a:t>
            </a:r>
            <a:br>
              <a:rPr lang="en" sz="1300">
                <a:solidFill>
                  <a:schemeClr val="lt1"/>
                </a:solidFill>
              </a:rPr>
            </a:br>
            <a:br>
              <a:rPr lang="en" sz="1300">
                <a:solidFill>
                  <a:schemeClr val="lt1"/>
                </a:solidFill>
              </a:rPr>
            </a:br>
            <a:r>
              <a:rPr lang="en" sz="1300">
                <a:solidFill>
                  <a:schemeClr val="lt1"/>
                </a:solidFill>
              </a:rPr>
              <a:t>38%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778" name="Google Shape;1778;p75"/>
          <p:cNvSpPr txBox="1"/>
          <p:nvPr/>
        </p:nvSpPr>
        <p:spPr>
          <a:xfrm>
            <a:off x="1130288" y="4274175"/>
            <a:ext cx="166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GPU LOAD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78%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779" name="Google Shape;1779;p75"/>
          <p:cNvPicPr preferRelativeResize="0"/>
          <p:nvPr/>
        </p:nvPicPr>
        <p:blipFill rotWithShape="1">
          <a:blip r:embed="rId5">
            <a:alphaModFix/>
          </a:blip>
          <a:srcRect b="0" l="0" r="-1832" t="-1832"/>
          <a:stretch/>
        </p:blipFill>
        <p:spPr>
          <a:xfrm>
            <a:off x="2237395" y="3068775"/>
            <a:ext cx="920575" cy="9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75"/>
          <p:cNvSpPr txBox="1"/>
          <p:nvPr/>
        </p:nvSpPr>
        <p:spPr>
          <a:xfrm>
            <a:off x="3157975" y="3119575"/>
            <a:ext cx="17643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Temperature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CPU = 30F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GPU = 20F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Full Computer = 50F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1781" name="Google Shape;1781;p75"/>
          <p:cNvCxnSpPr/>
          <p:nvPr/>
        </p:nvCxnSpPr>
        <p:spPr>
          <a:xfrm>
            <a:off x="-24925" y="2898031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p75"/>
          <p:cNvCxnSpPr/>
          <p:nvPr/>
        </p:nvCxnSpPr>
        <p:spPr>
          <a:xfrm rot="10800000">
            <a:off x="2313600" y="2901475"/>
            <a:ext cx="0" cy="2334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p75"/>
          <p:cNvCxnSpPr/>
          <p:nvPr/>
        </p:nvCxnSpPr>
        <p:spPr>
          <a:xfrm rot="10800000">
            <a:off x="4980600" y="2901475"/>
            <a:ext cx="0" cy="2334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p75"/>
          <p:cNvCxnSpPr/>
          <p:nvPr/>
        </p:nvCxnSpPr>
        <p:spPr>
          <a:xfrm>
            <a:off x="-101125" y="4079350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0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0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0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40"/>
          <p:cNvGrpSpPr/>
          <p:nvPr/>
        </p:nvGrpSpPr>
        <p:grpSpPr>
          <a:xfrm>
            <a:off x="70175" y="2753875"/>
            <a:ext cx="1145400" cy="2259746"/>
            <a:chOff x="8034825" y="72200"/>
            <a:chExt cx="1145400" cy="2259746"/>
          </a:xfrm>
        </p:grpSpPr>
        <p:sp>
          <p:nvSpPr>
            <p:cNvPr id="174" name="Google Shape;174;p40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0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</a:rPr>
                <a:t>Weather</a:t>
              </a:r>
              <a:endParaRPr sz="700">
                <a:solidFill>
                  <a:srgbClr val="FFFFFF"/>
                </a:solidFill>
              </a:endParaRPr>
            </a:p>
          </p:txBody>
        </p:sp>
        <p:cxnSp>
          <p:nvCxnSpPr>
            <p:cNvPr id="176" name="Google Shape;176;p40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7" name="Google Shape;177;p40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0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0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0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0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0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Mon         Tue      Wed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183" name="Google Shape;183;p40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0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0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30"/>
                  </a:srgbClr>
                </a:gs>
                <a:gs pos="100000">
                  <a:srgbClr val="D5007A">
                    <a:alpha val="52941"/>
                    <a:alpha val="68630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0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News</a:t>
              </a:r>
              <a:endParaRPr sz="900">
                <a:solidFill>
                  <a:srgbClr val="FFFFFF"/>
                </a:solidFill>
              </a:endParaRPr>
            </a:p>
          </p:txBody>
        </p:sp>
        <p:cxnSp>
          <p:nvCxnSpPr>
            <p:cNvPr id="187" name="Google Shape;187;p40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8" name="Google Shape;188;p40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Benjamin loyed sets fire to corp…</a:t>
              </a:r>
              <a:endParaRPr sz="600">
                <a:solidFill>
                  <a:srgbClr val="FFFFFF"/>
                </a:solidFill>
              </a:endParaRPr>
            </a:p>
          </p:txBody>
        </p:sp>
        <p:cxnSp>
          <p:nvCxnSpPr>
            <p:cNvPr id="189" name="Google Shape;189;p40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0" name="Google Shape;190;p40"/>
          <p:cNvSpPr/>
          <p:nvPr/>
        </p:nvSpPr>
        <p:spPr>
          <a:xfrm>
            <a:off x="3266325" y="286425"/>
            <a:ext cx="2611349" cy="8356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96FB7"/>
                    </a:gs>
                    <a:gs pos="100000">
                      <a:srgbClr val="E000FF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Black Ops One"/>
              </a:rPr>
              <a:t>3:35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76">
            <a:hlinkClick/>
          </p:cNvPr>
          <p:cNvSpPr/>
          <p:nvPr/>
        </p:nvSpPr>
        <p:spPr>
          <a:xfrm>
            <a:off x="8755350" y="12475"/>
            <a:ext cx="270900" cy="2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76"/>
          <p:cNvSpPr/>
          <p:nvPr/>
        </p:nvSpPr>
        <p:spPr>
          <a:xfrm>
            <a:off x="0" y="0"/>
            <a:ext cx="9246600" cy="223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HECKLAW:UEFI.K94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91" name="Google Shape;1791;p76">
            <a:hlinkClick action="ppaction://hlinksldjump" r:id="rId3"/>
          </p:cNvPr>
          <p:cNvSpPr/>
          <p:nvPr/>
        </p:nvSpPr>
        <p:spPr>
          <a:xfrm>
            <a:off x="41112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Recovery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92" name="Google Shape;1792;p76">
            <a:hlinkClick/>
          </p:cNvPr>
          <p:cNvSpPr/>
          <p:nvPr/>
        </p:nvSpPr>
        <p:spPr>
          <a:xfrm>
            <a:off x="20556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Restart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93" name="Google Shape;1793;p76">
            <a:hlinkClick action="ppaction://hlinksldjump" r:id="rId4"/>
          </p:cNvPr>
          <p:cNvSpPr/>
          <p:nvPr/>
        </p:nvSpPr>
        <p:spPr>
          <a:xfrm>
            <a:off x="10278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Kernel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94" name="Google Shape;1794;p76">
            <a:hlinkClick/>
          </p:cNvPr>
          <p:cNvSpPr/>
          <p:nvPr/>
        </p:nvSpPr>
        <p:spPr>
          <a:xfrm>
            <a:off x="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Bios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settings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95" name="Google Shape;1795;p76">
            <a:hlinkClick action="ppaction://hlinksldjump" r:id="rId5"/>
          </p:cNvPr>
          <p:cNvSpPr/>
          <p:nvPr/>
        </p:nvSpPr>
        <p:spPr>
          <a:xfrm>
            <a:off x="30834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Bootmgr.</a:t>
            </a:r>
            <a:r>
              <a:rPr lang="en" sz="800">
                <a:solidFill>
                  <a:schemeClr val="lt1"/>
                </a:solidFill>
              </a:rPr>
              <a:t>APES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796" name="Google Shape;1796;p76">
            <a:hlinkClick action="ppaction://hlinksldjump" r:id="rId6"/>
          </p:cNvPr>
          <p:cNvSpPr/>
          <p:nvPr/>
        </p:nvSpPr>
        <p:spPr>
          <a:xfrm>
            <a:off x="51390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Scandisk.aap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97" name="Google Shape;1797;p76"/>
          <p:cNvSpPr/>
          <p:nvPr/>
        </p:nvSpPr>
        <p:spPr>
          <a:xfrm>
            <a:off x="8804200" y="40075"/>
            <a:ext cx="270900" cy="156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98" name="Google Shape;1798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477" y="3159450"/>
            <a:ext cx="795973" cy="79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200" y="4118562"/>
            <a:ext cx="817891" cy="8178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76"/>
          <p:cNvSpPr txBox="1"/>
          <p:nvPr/>
        </p:nvSpPr>
        <p:spPr>
          <a:xfrm>
            <a:off x="1030138" y="3276920"/>
            <a:ext cx="18954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CPU LOAD</a:t>
            </a:r>
            <a:br>
              <a:rPr lang="en" sz="1300">
                <a:solidFill>
                  <a:schemeClr val="lt1"/>
                </a:solidFill>
              </a:rPr>
            </a:br>
            <a:br>
              <a:rPr lang="en" sz="1300">
                <a:solidFill>
                  <a:schemeClr val="lt1"/>
                </a:solidFill>
              </a:rPr>
            </a:br>
            <a:r>
              <a:rPr lang="en" sz="1300">
                <a:solidFill>
                  <a:schemeClr val="lt1"/>
                </a:solidFill>
              </a:rPr>
              <a:t>38%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801" name="Google Shape;1801;p76"/>
          <p:cNvSpPr txBox="1"/>
          <p:nvPr/>
        </p:nvSpPr>
        <p:spPr>
          <a:xfrm>
            <a:off x="1130288" y="4274175"/>
            <a:ext cx="166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GPU LOAD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78%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802" name="Google Shape;1802;p76"/>
          <p:cNvPicPr preferRelativeResize="0"/>
          <p:nvPr/>
        </p:nvPicPr>
        <p:blipFill rotWithShape="1">
          <a:blip r:embed="rId9">
            <a:alphaModFix/>
          </a:blip>
          <a:srcRect b="0" l="0" r="-1832" t="-1832"/>
          <a:stretch/>
        </p:blipFill>
        <p:spPr>
          <a:xfrm>
            <a:off x="2237395" y="3068775"/>
            <a:ext cx="920575" cy="9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76"/>
          <p:cNvSpPr txBox="1"/>
          <p:nvPr/>
        </p:nvSpPr>
        <p:spPr>
          <a:xfrm>
            <a:off x="3157975" y="3119575"/>
            <a:ext cx="17643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Temperature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CPU = 30F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GPU = 20F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Full Computer = 50F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1804" name="Google Shape;1804;p76"/>
          <p:cNvCxnSpPr/>
          <p:nvPr/>
        </p:nvCxnSpPr>
        <p:spPr>
          <a:xfrm>
            <a:off x="-24925" y="2898031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76"/>
          <p:cNvCxnSpPr/>
          <p:nvPr/>
        </p:nvCxnSpPr>
        <p:spPr>
          <a:xfrm rot="10800000">
            <a:off x="2313600" y="2901475"/>
            <a:ext cx="0" cy="2334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6" name="Google Shape;1806;p76">
            <a:hlinkClick r:id="rId10"/>
          </p:cNvPr>
          <p:cNvSpPr/>
          <p:nvPr/>
        </p:nvSpPr>
        <p:spPr>
          <a:xfrm>
            <a:off x="71946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BOOTLOAD.aap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07" name="Google Shape;1807;p76">
            <a:hlinkClick action="ppaction://hlinksldjump" r:id="rId11"/>
          </p:cNvPr>
          <p:cNvSpPr/>
          <p:nvPr/>
        </p:nvSpPr>
        <p:spPr>
          <a:xfrm>
            <a:off x="61668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08" name="Google Shape;1808;p76"/>
          <p:cNvSpPr/>
          <p:nvPr/>
        </p:nvSpPr>
        <p:spPr>
          <a:xfrm>
            <a:off x="8188200" y="2236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1809" name="Google Shape;1809;p76"/>
          <p:cNvCxnSpPr/>
          <p:nvPr/>
        </p:nvCxnSpPr>
        <p:spPr>
          <a:xfrm rot="10800000">
            <a:off x="4980600" y="2901475"/>
            <a:ext cx="0" cy="2334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p76"/>
          <p:cNvCxnSpPr/>
          <p:nvPr/>
        </p:nvCxnSpPr>
        <p:spPr>
          <a:xfrm>
            <a:off x="-101125" y="4079350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1" name="Google Shape;1811;p76">
            <a:hlinkClick action="ppaction://hlinksldjump" r:id="rId12"/>
          </p:cNvPr>
          <p:cNvSpPr/>
          <p:nvPr/>
        </p:nvSpPr>
        <p:spPr>
          <a:xfrm>
            <a:off x="8525050" y="307227"/>
            <a:ext cx="355800" cy="33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76">
            <a:hlinkClick action="ppaction://hlinksldjump" r:id="rId13"/>
          </p:cNvPr>
          <p:cNvSpPr/>
          <p:nvPr/>
        </p:nvSpPr>
        <p:spPr>
          <a:xfrm>
            <a:off x="8601700" y="345774"/>
            <a:ext cx="202500" cy="26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76"/>
          <p:cNvSpPr txBox="1"/>
          <p:nvPr/>
        </p:nvSpPr>
        <p:spPr>
          <a:xfrm>
            <a:off x="77925" y="814425"/>
            <a:ext cx="232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Powered by dwankle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77"/>
          <p:cNvSpPr/>
          <p:nvPr/>
        </p:nvSpPr>
        <p:spPr>
          <a:xfrm>
            <a:off x="-40525" y="5029675"/>
            <a:ext cx="9246600" cy="223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19" name="Google Shape;1819;p77">
            <a:hlinkClick/>
          </p:cNvPr>
          <p:cNvSpPr/>
          <p:nvPr/>
        </p:nvSpPr>
        <p:spPr>
          <a:xfrm>
            <a:off x="8755350" y="12475"/>
            <a:ext cx="270900" cy="2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77"/>
          <p:cNvSpPr/>
          <p:nvPr/>
        </p:nvSpPr>
        <p:spPr>
          <a:xfrm>
            <a:off x="0" y="0"/>
            <a:ext cx="9246600" cy="223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HECKLAW:UEFI.K94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21" name="Google Shape;1821;p77">
            <a:hlinkClick action="ppaction://hlinksldjump" r:id="rId3"/>
          </p:cNvPr>
          <p:cNvSpPr/>
          <p:nvPr/>
        </p:nvSpPr>
        <p:spPr>
          <a:xfrm>
            <a:off x="41112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Recovery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22" name="Google Shape;1822;p77">
            <a:hlinkClick/>
          </p:cNvPr>
          <p:cNvSpPr/>
          <p:nvPr/>
        </p:nvSpPr>
        <p:spPr>
          <a:xfrm>
            <a:off x="20556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Restart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23" name="Google Shape;1823;p77">
            <a:hlinkClick action="ppaction://hlinksldjump" r:id="rId4"/>
          </p:cNvPr>
          <p:cNvSpPr/>
          <p:nvPr/>
        </p:nvSpPr>
        <p:spPr>
          <a:xfrm>
            <a:off x="10278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Kernel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24" name="Google Shape;1824;p77">
            <a:hlinkClick/>
          </p:cNvPr>
          <p:cNvSpPr/>
          <p:nvPr/>
        </p:nvSpPr>
        <p:spPr>
          <a:xfrm>
            <a:off x="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Bios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settings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25" name="Google Shape;1825;p77">
            <a:hlinkClick action="ppaction://hlinksldjump" r:id="rId5"/>
          </p:cNvPr>
          <p:cNvSpPr/>
          <p:nvPr/>
        </p:nvSpPr>
        <p:spPr>
          <a:xfrm>
            <a:off x="30834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Bootmgr.APPS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826" name="Google Shape;1826;p77">
            <a:hlinkClick action="ppaction://hlinksldjump" r:id="rId6"/>
          </p:cNvPr>
          <p:cNvSpPr/>
          <p:nvPr/>
        </p:nvSpPr>
        <p:spPr>
          <a:xfrm>
            <a:off x="51390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Scandisk.aap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27" name="Google Shape;1827;p77"/>
          <p:cNvSpPr/>
          <p:nvPr/>
        </p:nvSpPr>
        <p:spPr>
          <a:xfrm>
            <a:off x="8804200" y="40075"/>
            <a:ext cx="270900" cy="156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828" name="Google Shape;1828;p77"/>
          <p:cNvCxnSpPr/>
          <p:nvPr/>
        </p:nvCxnSpPr>
        <p:spPr>
          <a:xfrm>
            <a:off x="-24925" y="2898031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9" name="Google Shape;1829;p77"/>
          <p:cNvSpPr/>
          <p:nvPr/>
        </p:nvSpPr>
        <p:spPr>
          <a:xfrm>
            <a:off x="71946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0" name="Google Shape;1830;p77"/>
          <p:cNvSpPr/>
          <p:nvPr/>
        </p:nvSpPr>
        <p:spPr>
          <a:xfrm>
            <a:off x="61668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1" name="Google Shape;1831;p77"/>
          <p:cNvSpPr/>
          <p:nvPr/>
        </p:nvSpPr>
        <p:spPr>
          <a:xfrm>
            <a:off x="8188200" y="2236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2" name="Google Shape;1832;p77"/>
          <p:cNvSpPr/>
          <p:nvPr/>
        </p:nvSpPr>
        <p:spPr>
          <a:xfrm>
            <a:off x="10278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3" name="Google Shape;1833;p77"/>
          <p:cNvSpPr/>
          <p:nvPr/>
        </p:nvSpPr>
        <p:spPr>
          <a:xfrm>
            <a:off x="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4" name="Google Shape;1834;p77"/>
          <p:cNvSpPr/>
          <p:nvPr/>
        </p:nvSpPr>
        <p:spPr>
          <a:xfrm>
            <a:off x="30852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5" name="Google Shape;1835;p77"/>
          <p:cNvSpPr/>
          <p:nvPr/>
        </p:nvSpPr>
        <p:spPr>
          <a:xfrm>
            <a:off x="20574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6" name="Google Shape;1836;p77"/>
          <p:cNvSpPr/>
          <p:nvPr/>
        </p:nvSpPr>
        <p:spPr>
          <a:xfrm>
            <a:off x="51426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7" name="Google Shape;1837;p77"/>
          <p:cNvSpPr/>
          <p:nvPr/>
        </p:nvSpPr>
        <p:spPr>
          <a:xfrm>
            <a:off x="41148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8" name="Google Shape;1838;p77"/>
          <p:cNvSpPr/>
          <p:nvPr/>
        </p:nvSpPr>
        <p:spPr>
          <a:xfrm>
            <a:off x="72000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9" name="Google Shape;1839;p77"/>
          <p:cNvSpPr/>
          <p:nvPr/>
        </p:nvSpPr>
        <p:spPr>
          <a:xfrm>
            <a:off x="61722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40" name="Google Shape;1840;p77"/>
          <p:cNvSpPr/>
          <p:nvPr/>
        </p:nvSpPr>
        <p:spPr>
          <a:xfrm>
            <a:off x="8188200" y="7570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41" name="Google Shape;1841;p77"/>
          <p:cNvSpPr/>
          <p:nvPr/>
        </p:nvSpPr>
        <p:spPr>
          <a:xfrm>
            <a:off x="10278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42" name="Google Shape;1842;p77"/>
          <p:cNvSpPr/>
          <p:nvPr/>
        </p:nvSpPr>
        <p:spPr>
          <a:xfrm>
            <a:off x="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43" name="Google Shape;1843;p77"/>
          <p:cNvSpPr/>
          <p:nvPr/>
        </p:nvSpPr>
        <p:spPr>
          <a:xfrm>
            <a:off x="30852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44" name="Google Shape;1844;p77"/>
          <p:cNvSpPr/>
          <p:nvPr/>
        </p:nvSpPr>
        <p:spPr>
          <a:xfrm>
            <a:off x="20574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45" name="Google Shape;1845;p77"/>
          <p:cNvSpPr/>
          <p:nvPr/>
        </p:nvSpPr>
        <p:spPr>
          <a:xfrm>
            <a:off x="51426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46" name="Google Shape;1846;p77"/>
          <p:cNvSpPr/>
          <p:nvPr/>
        </p:nvSpPr>
        <p:spPr>
          <a:xfrm>
            <a:off x="41148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47" name="Google Shape;1847;p77"/>
          <p:cNvSpPr/>
          <p:nvPr/>
        </p:nvSpPr>
        <p:spPr>
          <a:xfrm>
            <a:off x="72000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48" name="Google Shape;1848;p77"/>
          <p:cNvSpPr/>
          <p:nvPr/>
        </p:nvSpPr>
        <p:spPr>
          <a:xfrm>
            <a:off x="61722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49" name="Google Shape;1849;p77"/>
          <p:cNvSpPr/>
          <p:nvPr/>
        </p:nvSpPr>
        <p:spPr>
          <a:xfrm>
            <a:off x="8188200" y="12904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50" name="Google Shape;1850;p77"/>
          <p:cNvSpPr/>
          <p:nvPr/>
        </p:nvSpPr>
        <p:spPr>
          <a:xfrm>
            <a:off x="10278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51" name="Google Shape;1851;p77"/>
          <p:cNvSpPr/>
          <p:nvPr/>
        </p:nvSpPr>
        <p:spPr>
          <a:xfrm>
            <a:off x="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52" name="Google Shape;1852;p77"/>
          <p:cNvSpPr/>
          <p:nvPr/>
        </p:nvSpPr>
        <p:spPr>
          <a:xfrm>
            <a:off x="30852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53" name="Google Shape;1853;p77"/>
          <p:cNvSpPr/>
          <p:nvPr/>
        </p:nvSpPr>
        <p:spPr>
          <a:xfrm>
            <a:off x="20574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54" name="Google Shape;1854;p77"/>
          <p:cNvSpPr/>
          <p:nvPr/>
        </p:nvSpPr>
        <p:spPr>
          <a:xfrm>
            <a:off x="51426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55" name="Google Shape;1855;p77"/>
          <p:cNvSpPr/>
          <p:nvPr/>
        </p:nvSpPr>
        <p:spPr>
          <a:xfrm>
            <a:off x="41148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56" name="Google Shape;1856;p77"/>
          <p:cNvSpPr/>
          <p:nvPr/>
        </p:nvSpPr>
        <p:spPr>
          <a:xfrm>
            <a:off x="72000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57" name="Google Shape;1857;p77"/>
          <p:cNvSpPr/>
          <p:nvPr/>
        </p:nvSpPr>
        <p:spPr>
          <a:xfrm>
            <a:off x="61722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58" name="Google Shape;1858;p77"/>
          <p:cNvSpPr/>
          <p:nvPr/>
        </p:nvSpPr>
        <p:spPr>
          <a:xfrm>
            <a:off x="8188200" y="18238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59" name="Google Shape;1859;p77"/>
          <p:cNvSpPr/>
          <p:nvPr/>
        </p:nvSpPr>
        <p:spPr>
          <a:xfrm>
            <a:off x="10278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60" name="Google Shape;1860;p77"/>
          <p:cNvSpPr/>
          <p:nvPr/>
        </p:nvSpPr>
        <p:spPr>
          <a:xfrm>
            <a:off x="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61" name="Google Shape;1861;p77"/>
          <p:cNvSpPr/>
          <p:nvPr/>
        </p:nvSpPr>
        <p:spPr>
          <a:xfrm>
            <a:off x="30852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62" name="Google Shape;1862;p77"/>
          <p:cNvSpPr/>
          <p:nvPr/>
        </p:nvSpPr>
        <p:spPr>
          <a:xfrm>
            <a:off x="20574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63" name="Google Shape;1863;p77"/>
          <p:cNvSpPr/>
          <p:nvPr/>
        </p:nvSpPr>
        <p:spPr>
          <a:xfrm>
            <a:off x="51426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64" name="Google Shape;1864;p77"/>
          <p:cNvSpPr/>
          <p:nvPr/>
        </p:nvSpPr>
        <p:spPr>
          <a:xfrm>
            <a:off x="41148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65" name="Google Shape;1865;p77"/>
          <p:cNvSpPr/>
          <p:nvPr/>
        </p:nvSpPr>
        <p:spPr>
          <a:xfrm>
            <a:off x="72000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66" name="Google Shape;1866;p77"/>
          <p:cNvSpPr/>
          <p:nvPr/>
        </p:nvSpPr>
        <p:spPr>
          <a:xfrm>
            <a:off x="61722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67" name="Google Shape;1867;p77"/>
          <p:cNvSpPr/>
          <p:nvPr/>
        </p:nvSpPr>
        <p:spPr>
          <a:xfrm>
            <a:off x="8188200" y="23572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1868" name="Google Shape;1868;p77"/>
          <p:cNvCxnSpPr/>
          <p:nvPr/>
        </p:nvCxnSpPr>
        <p:spPr>
          <a:xfrm>
            <a:off x="-24925" y="5031631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9" name="Google Shape;1869;p77"/>
          <p:cNvSpPr/>
          <p:nvPr/>
        </p:nvSpPr>
        <p:spPr>
          <a:xfrm>
            <a:off x="10278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70" name="Google Shape;1870;p77"/>
          <p:cNvSpPr/>
          <p:nvPr/>
        </p:nvSpPr>
        <p:spPr>
          <a:xfrm>
            <a:off x="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71" name="Google Shape;1871;p77"/>
          <p:cNvSpPr/>
          <p:nvPr/>
        </p:nvSpPr>
        <p:spPr>
          <a:xfrm>
            <a:off x="30852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72" name="Google Shape;1872;p77"/>
          <p:cNvSpPr/>
          <p:nvPr/>
        </p:nvSpPr>
        <p:spPr>
          <a:xfrm>
            <a:off x="20574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73" name="Google Shape;1873;p77"/>
          <p:cNvSpPr/>
          <p:nvPr/>
        </p:nvSpPr>
        <p:spPr>
          <a:xfrm>
            <a:off x="51426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74" name="Google Shape;1874;p77"/>
          <p:cNvSpPr/>
          <p:nvPr/>
        </p:nvSpPr>
        <p:spPr>
          <a:xfrm>
            <a:off x="41148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75" name="Google Shape;1875;p77"/>
          <p:cNvSpPr/>
          <p:nvPr/>
        </p:nvSpPr>
        <p:spPr>
          <a:xfrm>
            <a:off x="72000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76" name="Google Shape;1876;p77"/>
          <p:cNvSpPr/>
          <p:nvPr/>
        </p:nvSpPr>
        <p:spPr>
          <a:xfrm>
            <a:off x="61722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77" name="Google Shape;1877;p77"/>
          <p:cNvSpPr/>
          <p:nvPr/>
        </p:nvSpPr>
        <p:spPr>
          <a:xfrm>
            <a:off x="8188200" y="28906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78" name="Google Shape;1878;p77"/>
          <p:cNvSpPr/>
          <p:nvPr/>
        </p:nvSpPr>
        <p:spPr>
          <a:xfrm>
            <a:off x="10278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79" name="Google Shape;1879;p77"/>
          <p:cNvSpPr/>
          <p:nvPr/>
        </p:nvSpPr>
        <p:spPr>
          <a:xfrm>
            <a:off x="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80" name="Google Shape;1880;p77"/>
          <p:cNvSpPr/>
          <p:nvPr/>
        </p:nvSpPr>
        <p:spPr>
          <a:xfrm>
            <a:off x="30852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81" name="Google Shape;1881;p77"/>
          <p:cNvSpPr/>
          <p:nvPr/>
        </p:nvSpPr>
        <p:spPr>
          <a:xfrm>
            <a:off x="20574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82" name="Google Shape;1882;p77"/>
          <p:cNvSpPr/>
          <p:nvPr/>
        </p:nvSpPr>
        <p:spPr>
          <a:xfrm>
            <a:off x="51426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83" name="Google Shape;1883;p77"/>
          <p:cNvSpPr/>
          <p:nvPr/>
        </p:nvSpPr>
        <p:spPr>
          <a:xfrm>
            <a:off x="41148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84" name="Google Shape;1884;p77"/>
          <p:cNvSpPr/>
          <p:nvPr/>
        </p:nvSpPr>
        <p:spPr>
          <a:xfrm>
            <a:off x="72000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85" name="Google Shape;1885;p77"/>
          <p:cNvSpPr/>
          <p:nvPr/>
        </p:nvSpPr>
        <p:spPr>
          <a:xfrm>
            <a:off x="61722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86" name="Google Shape;1886;p77"/>
          <p:cNvSpPr/>
          <p:nvPr/>
        </p:nvSpPr>
        <p:spPr>
          <a:xfrm>
            <a:off x="8188200" y="34240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87" name="Google Shape;1887;p77"/>
          <p:cNvSpPr/>
          <p:nvPr/>
        </p:nvSpPr>
        <p:spPr>
          <a:xfrm>
            <a:off x="10278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88" name="Google Shape;1888;p77"/>
          <p:cNvSpPr/>
          <p:nvPr/>
        </p:nvSpPr>
        <p:spPr>
          <a:xfrm>
            <a:off x="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89" name="Google Shape;1889;p77"/>
          <p:cNvSpPr/>
          <p:nvPr/>
        </p:nvSpPr>
        <p:spPr>
          <a:xfrm>
            <a:off x="30852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90" name="Google Shape;1890;p77"/>
          <p:cNvSpPr/>
          <p:nvPr/>
        </p:nvSpPr>
        <p:spPr>
          <a:xfrm>
            <a:off x="20574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91" name="Google Shape;1891;p77"/>
          <p:cNvSpPr/>
          <p:nvPr/>
        </p:nvSpPr>
        <p:spPr>
          <a:xfrm>
            <a:off x="51426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92" name="Google Shape;1892;p77"/>
          <p:cNvSpPr/>
          <p:nvPr/>
        </p:nvSpPr>
        <p:spPr>
          <a:xfrm>
            <a:off x="41148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93" name="Google Shape;1893;p77"/>
          <p:cNvSpPr/>
          <p:nvPr/>
        </p:nvSpPr>
        <p:spPr>
          <a:xfrm>
            <a:off x="72000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94" name="Google Shape;1894;p77"/>
          <p:cNvSpPr/>
          <p:nvPr/>
        </p:nvSpPr>
        <p:spPr>
          <a:xfrm>
            <a:off x="61722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95" name="Google Shape;1895;p77"/>
          <p:cNvSpPr/>
          <p:nvPr/>
        </p:nvSpPr>
        <p:spPr>
          <a:xfrm>
            <a:off x="8188200" y="39574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96" name="Google Shape;1896;p77"/>
          <p:cNvSpPr/>
          <p:nvPr/>
        </p:nvSpPr>
        <p:spPr>
          <a:xfrm>
            <a:off x="10278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97" name="Google Shape;1897;p77"/>
          <p:cNvSpPr/>
          <p:nvPr/>
        </p:nvSpPr>
        <p:spPr>
          <a:xfrm>
            <a:off x="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98" name="Google Shape;1898;p77"/>
          <p:cNvSpPr/>
          <p:nvPr/>
        </p:nvSpPr>
        <p:spPr>
          <a:xfrm>
            <a:off x="30852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99" name="Google Shape;1899;p77"/>
          <p:cNvSpPr/>
          <p:nvPr/>
        </p:nvSpPr>
        <p:spPr>
          <a:xfrm>
            <a:off x="20574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00" name="Google Shape;1900;p77"/>
          <p:cNvSpPr/>
          <p:nvPr/>
        </p:nvSpPr>
        <p:spPr>
          <a:xfrm>
            <a:off x="51426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01" name="Google Shape;1901;p77"/>
          <p:cNvSpPr/>
          <p:nvPr/>
        </p:nvSpPr>
        <p:spPr>
          <a:xfrm>
            <a:off x="41148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02" name="Google Shape;1902;p77"/>
          <p:cNvSpPr/>
          <p:nvPr/>
        </p:nvSpPr>
        <p:spPr>
          <a:xfrm>
            <a:off x="72000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03" name="Google Shape;1903;p77"/>
          <p:cNvSpPr/>
          <p:nvPr/>
        </p:nvSpPr>
        <p:spPr>
          <a:xfrm>
            <a:off x="61722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04" name="Google Shape;1904;p77"/>
          <p:cNvSpPr/>
          <p:nvPr/>
        </p:nvSpPr>
        <p:spPr>
          <a:xfrm>
            <a:off x="8188200" y="44908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05" name="Google Shape;1905;p77">
            <a:hlinkClick action="ppaction://hlinksldjump" r:id="rId7"/>
          </p:cNvPr>
          <p:cNvSpPr/>
          <p:nvPr/>
        </p:nvSpPr>
        <p:spPr>
          <a:xfrm rot="10800000">
            <a:off x="4394100" y="4690721"/>
            <a:ext cx="355800" cy="33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77">
            <a:hlinkClick action="ppaction://hlinksldjump" r:id="rId8"/>
          </p:cNvPr>
          <p:cNvSpPr/>
          <p:nvPr/>
        </p:nvSpPr>
        <p:spPr>
          <a:xfrm rot="10800000">
            <a:off x="4470750" y="4729273"/>
            <a:ext cx="202500" cy="26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78"/>
          <p:cNvSpPr/>
          <p:nvPr/>
        </p:nvSpPr>
        <p:spPr>
          <a:xfrm>
            <a:off x="3791275" y="236475"/>
            <a:ext cx="5165400" cy="4191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X:S://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2" name="Google Shape;1912;p78">
            <a:hlinkClick action="ppaction://hlinksldjump" r:id="rId3"/>
          </p:cNvPr>
          <p:cNvSpPr/>
          <p:nvPr/>
        </p:nvSpPr>
        <p:spPr>
          <a:xfrm>
            <a:off x="76200" y="91700"/>
            <a:ext cx="1027800" cy="538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Scandisk.aap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13" name="Google Shape;1913;p78">
            <a:hlinkClick action="ppaction://hlinksldjump" r:id="rId4"/>
          </p:cNvPr>
          <p:cNvSpPr/>
          <p:nvPr/>
        </p:nvSpPr>
        <p:spPr>
          <a:xfrm>
            <a:off x="76200" y="734250"/>
            <a:ext cx="1027800" cy="538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Recovery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14" name="Google Shape;1914;p78">
            <a:hlinkClick action="ppaction://hlinksldjump" r:id="rId5"/>
          </p:cNvPr>
          <p:cNvSpPr/>
          <p:nvPr/>
        </p:nvSpPr>
        <p:spPr>
          <a:xfrm>
            <a:off x="76200" y="1342600"/>
            <a:ext cx="1143900" cy="538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Bootmgr.APES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1915" name="Google Shape;1915;p78"/>
          <p:cNvCxnSpPr/>
          <p:nvPr/>
        </p:nvCxnSpPr>
        <p:spPr>
          <a:xfrm>
            <a:off x="-557250" y="-58737"/>
            <a:ext cx="10258500" cy="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6" name="Google Shape;1916;p78"/>
          <p:cNvCxnSpPr/>
          <p:nvPr/>
        </p:nvCxnSpPr>
        <p:spPr>
          <a:xfrm>
            <a:off x="-363675" y="5410200"/>
            <a:ext cx="10258500" cy="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7" name="Google Shape;1917;p78"/>
          <p:cNvCxnSpPr/>
          <p:nvPr/>
        </p:nvCxnSpPr>
        <p:spPr>
          <a:xfrm>
            <a:off x="-100050" y="-296862"/>
            <a:ext cx="0" cy="73455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78"/>
          <p:cNvSpPr/>
          <p:nvPr/>
        </p:nvSpPr>
        <p:spPr>
          <a:xfrm>
            <a:off x="55100" y="4609875"/>
            <a:ext cx="3107700" cy="417600"/>
          </a:xfrm>
          <a:prstGeom prst="rect">
            <a:avLst/>
          </a:prstGeom>
          <a:solidFill>
            <a:srgbClr val="181183"/>
          </a:solidFill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78"/>
          <p:cNvSpPr txBox="1"/>
          <p:nvPr/>
        </p:nvSpPr>
        <p:spPr>
          <a:xfrm>
            <a:off x="121963" y="4652325"/>
            <a:ext cx="3447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Boot without media (NOT RECOMMENDED)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20" name="Google Shape;1920;p78">
            <a:hlinkClick action="ppaction://hlinksldjump" r:id="rId6"/>
          </p:cNvPr>
          <p:cNvSpPr/>
          <p:nvPr/>
        </p:nvSpPr>
        <p:spPr>
          <a:xfrm>
            <a:off x="32125" y="4564375"/>
            <a:ext cx="31944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F0F45">
                <a:alpha val="94901"/>
              </a:srgbClr>
            </a:gs>
            <a:gs pos="100000">
              <a:srgbClr val="41254D">
                <a:alpha val="92549"/>
              </a:srgbClr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79"/>
          <p:cNvSpPr/>
          <p:nvPr/>
        </p:nvSpPr>
        <p:spPr>
          <a:xfrm rot="1194015">
            <a:off x="4492188" y="-239965"/>
            <a:ext cx="159526" cy="5623266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79"/>
          <p:cNvSpPr txBox="1"/>
          <p:nvPr/>
        </p:nvSpPr>
        <p:spPr>
          <a:xfrm>
            <a:off x="3481975" y="77575"/>
            <a:ext cx="19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BootMGR.AAP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7" name="Google Shape;1927;p79"/>
          <p:cNvSpPr txBox="1"/>
          <p:nvPr/>
        </p:nvSpPr>
        <p:spPr>
          <a:xfrm>
            <a:off x="1483425" y="795025"/>
            <a:ext cx="62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GINETium O.S    </a:t>
            </a:r>
            <a:r>
              <a:rPr lang="en"/>
              <a:t>                                                                                     </a:t>
            </a:r>
            <a:r>
              <a:rPr lang="en">
                <a:solidFill>
                  <a:srgbClr val="0000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1928" name="Google Shape;1928;p79"/>
          <p:cNvCxnSpPr/>
          <p:nvPr/>
        </p:nvCxnSpPr>
        <p:spPr>
          <a:xfrm flipH="1" rot="10800000">
            <a:off x="270675" y="543050"/>
            <a:ext cx="8679300" cy="9000"/>
          </a:xfrm>
          <a:prstGeom prst="straightConnector1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9" name="Google Shape;1929;p79"/>
          <p:cNvCxnSpPr/>
          <p:nvPr/>
        </p:nvCxnSpPr>
        <p:spPr>
          <a:xfrm flipH="1" rot="10800000">
            <a:off x="346775" y="4860525"/>
            <a:ext cx="8679300" cy="9000"/>
          </a:xfrm>
          <a:prstGeom prst="straightConnector1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0" name="Google Shape;1930;p79"/>
          <p:cNvSpPr txBox="1"/>
          <p:nvPr/>
        </p:nvSpPr>
        <p:spPr>
          <a:xfrm>
            <a:off x="1490175" y="1195225"/>
            <a:ext cx="63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Arch (99) O.S                </a:t>
            </a:r>
            <a:r>
              <a:rPr lang="en">
                <a:solidFill>
                  <a:schemeClr val="lt1"/>
                </a:solidFill>
              </a:rPr>
              <a:t>                 </a:t>
            </a:r>
            <a:r>
              <a:rPr lang="en"/>
              <a:t>                                                          </a:t>
            </a:r>
            <a:r>
              <a:rPr lang="en">
                <a:solidFill>
                  <a:srgbClr val="0000FF"/>
                </a:solidFill>
                <a:uFill>
                  <a:noFill/>
                </a:u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931" name="Google Shape;1931;p79"/>
          <p:cNvSpPr txBox="1"/>
          <p:nvPr/>
        </p:nvSpPr>
        <p:spPr>
          <a:xfrm>
            <a:off x="1483425" y="1595425"/>
            <a:ext cx="61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GOS Developer</a:t>
            </a:r>
            <a:r>
              <a:rPr lang="en" sz="1800">
                <a:solidFill>
                  <a:schemeClr val="lt1"/>
                </a:solidFill>
              </a:rPr>
              <a:t> 										 </a:t>
            </a:r>
            <a:r>
              <a:rPr lang="en">
                <a:solidFill>
                  <a:srgbClr val="0000FF"/>
                </a:solidFill>
                <a:uFill>
                  <a:noFill/>
                </a:u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80"/>
          <p:cNvSpPr/>
          <p:nvPr/>
        </p:nvSpPr>
        <p:spPr>
          <a:xfrm>
            <a:off x="3603925" y="2627175"/>
            <a:ext cx="2322300" cy="405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80"/>
          <p:cNvSpPr/>
          <p:nvPr/>
        </p:nvSpPr>
        <p:spPr>
          <a:xfrm>
            <a:off x="962850" y="269175"/>
            <a:ext cx="652200" cy="44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8" name="Google Shape;1938;p80" title="hecklawos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375" y="5299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80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3925" y="1323975"/>
            <a:ext cx="2189723" cy="2189723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85725">
              <a:schemeClr val="lt1">
                <a:alpha val="50000"/>
              </a:schemeClr>
            </a:outerShdw>
          </a:effectLst>
        </p:spPr>
      </p:pic>
      <p:sp>
        <p:nvSpPr>
          <p:cNvPr id="1940" name="Google Shape;1940;p80"/>
          <p:cNvSpPr txBox="1"/>
          <p:nvPr/>
        </p:nvSpPr>
        <p:spPr>
          <a:xfrm>
            <a:off x="1642766" y="6205169"/>
            <a:ext cx="29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lcmg technology</a:t>
            </a:r>
            <a:endParaRPr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41" name="Google Shape;1941;p80"/>
          <p:cNvSpPr/>
          <p:nvPr/>
        </p:nvSpPr>
        <p:spPr>
          <a:xfrm>
            <a:off x="266025" y="131725"/>
            <a:ext cx="23712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80"/>
          <p:cNvSpPr/>
          <p:nvPr/>
        </p:nvSpPr>
        <p:spPr>
          <a:xfrm>
            <a:off x="7333275" y="281850"/>
            <a:ext cx="519900" cy="75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80"/>
          <p:cNvSpPr txBox="1"/>
          <p:nvPr/>
        </p:nvSpPr>
        <p:spPr>
          <a:xfrm>
            <a:off x="-5" y="3320880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Your system is being scanned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memory=yes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fans=yes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Graphics card=suboptmal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motherboard=yes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wifi/ethernet adapter=bad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Power supply=yes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cooler=yes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audio=yes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video=yes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System files=corupted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L75 files=bad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v</a:t>
            </a:r>
            <a:endParaRPr sz="900"/>
          </a:p>
        </p:txBody>
      </p:sp>
      <p:sp>
        <p:nvSpPr>
          <p:cNvPr id="1944" name="Google Shape;1944;p80"/>
          <p:cNvSpPr txBox="1"/>
          <p:nvPr/>
        </p:nvSpPr>
        <p:spPr>
          <a:xfrm>
            <a:off x="7805700" y="395000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Repairing…..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L75 Files </a:t>
            </a:r>
            <a:r>
              <a:rPr lang="en" sz="900">
                <a:solidFill>
                  <a:schemeClr val="lt1"/>
                </a:solidFill>
              </a:rPr>
              <a:t>recovered</a:t>
            </a:r>
            <a:r>
              <a:rPr lang="en" sz="900">
                <a:solidFill>
                  <a:schemeClr val="lt1"/>
                </a:solidFill>
              </a:rPr>
              <a:t> 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Restoring system OS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Stage one complete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945" name="Google Shape;1945;p80"/>
          <p:cNvSpPr txBox="1"/>
          <p:nvPr/>
        </p:nvSpPr>
        <p:spPr>
          <a:xfrm>
            <a:off x="7958900" y="18075"/>
            <a:ext cx="11322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C"/>
                </a:solidFill>
              </a:rPr>
              <a:t>Data output</a:t>
            </a:r>
            <a:endParaRPr sz="900">
              <a:solidFill>
                <a:srgbClr val="FFFFFC"/>
              </a:solidFill>
            </a:endParaRPr>
          </a:p>
        </p:txBody>
      </p:sp>
      <p:sp>
        <p:nvSpPr>
          <p:cNvPr id="1946" name="Google Shape;1946;p80"/>
          <p:cNvSpPr txBox="1"/>
          <p:nvPr/>
        </p:nvSpPr>
        <p:spPr>
          <a:xfrm>
            <a:off x="7804473" y="399885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Starting Stage 2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Recovering files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|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|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|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Files recovered 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Installing drivers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7 drivers missing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Installing drivers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Drivers installed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Running </a:t>
            </a:r>
            <a:r>
              <a:rPr lang="en" sz="900">
                <a:solidFill>
                  <a:schemeClr val="lt1"/>
                </a:solidFill>
              </a:rPr>
              <a:t>benchmark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Benchmark</a:t>
            </a:r>
            <a:r>
              <a:rPr lang="en" sz="900">
                <a:solidFill>
                  <a:schemeClr val="lt1"/>
                </a:solidFill>
              </a:rPr>
              <a:t> result: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Gpu 100/ 150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Cpu 135/ 150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Ram 90/ 150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Overall: 123/ 150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947" name="Google Shape;1947;p80"/>
          <p:cNvSpPr/>
          <p:nvPr/>
        </p:nvSpPr>
        <p:spPr>
          <a:xfrm>
            <a:off x="-200112" y="-65937"/>
            <a:ext cx="9544200" cy="5791200"/>
          </a:xfrm>
          <a:prstGeom prst="rect">
            <a:avLst/>
          </a:prstGeom>
          <a:gradFill>
            <a:gsLst>
              <a:gs pos="0">
                <a:srgbClr val="9F0574"/>
              </a:gs>
              <a:gs pos="100000">
                <a:srgbClr val="181183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80"/>
          <p:cNvSpPr txBox="1"/>
          <p:nvPr/>
        </p:nvSpPr>
        <p:spPr>
          <a:xfrm>
            <a:off x="7105088" y="399875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Attempting</a:t>
            </a:r>
            <a:r>
              <a:rPr lang="en" sz="900">
                <a:solidFill>
                  <a:schemeClr val="lt1"/>
                </a:solidFill>
              </a:rPr>
              <a:t> to run L75 Core programs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Core </a:t>
            </a:r>
            <a:r>
              <a:rPr lang="en" sz="900">
                <a:solidFill>
                  <a:schemeClr val="lt1"/>
                </a:solidFill>
              </a:rPr>
              <a:t>Programs run:</a:t>
            </a:r>
            <a:r>
              <a:rPr lang="en" sz="900">
                <a:solidFill>
                  <a:schemeClr val="lt1"/>
                </a:solidFill>
              </a:rPr>
              <a:t> </a:t>
            </a:r>
            <a:r>
              <a:rPr lang="en" sz="900">
                <a:solidFill>
                  <a:schemeClr val="lt1"/>
                </a:solidFill>
              </a:rPr>
              <a:t>successful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Finishing repair 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Checking computer state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State = repaired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Repair complete please click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action="ppaction://hlinksldjump" r:id="rId7"/>
              </a:rPr>
              <a:t>Here to reboot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949" name="Google Shape;1949;p80">
            <a:hlinkClick action="ppaction://hlinksldjump" r:id="rId8"/>
          </p:cNvPr>
          <p:cNvSpPr/>
          <p:nvPr/>
        </p:nvSpPr>
        <p:spPr>
          <a:xfrm>
            <a:off x="3539150" y="1274475"/>
            <a:ext cx="2274300" cy="22032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85725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9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4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81"/>
          <p:cNvSpPr txBox="1"/>
          <p:nvPr/>
        </p:nvSpPr>
        <p:spPr>
          <a:xfrm>
            <a:off x="28575" y="76200"/>
            <a:ext cx="9020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x:&gt; &gt;N</a:t>
            </a:r>
            <a:r>
              <a:rPr lang="en">
                <a:solidFill>
                  <a:schemeClr val="lt1"/>
                </a:solidFill>
              </a:rPr>
              <a:t>o bootable </a:t>
            </a:r>
            <a:r>
              <a:rPr lang="en">
                <a:solidFill>
                  <a:schemeClr val="lt1"/>
                </a:solidFill>
              </a:rPr>
              <a:t>Media or install Media found, please reinstall the system </a:t>
            </a:r>
            <a:r>
              <a:rPr lang="en">
                <a:solidFill>
                  <a:schemeClr val="lt1"/>
                </a:solidFill>
              </a:rPr>
              <a:t>operating</a:t>
            </a:r>
            <a:r>
              <a:rPr lang="en">
                <a:solidFill>
                  <a:schemeClr val="lt1"/>
                </a:solidFill>
              </a:rPr>
              <a:t> system or remove any external drives with no </a:t>
            </a:r>
            <a:r>
              <a:rPr lang="en">
                <a:solidFill>
                  <a:schemeClr val="lt1"/>
                </a:solidFill>
              </a:rPr>
              <a:t>operating</a:t>
            </a:r>
            <a:r>
              <a:rPr lang="en">
                <a:solidFill>
                  <a:schemeClr val="lt1"/>
                </a:solidFill>
              </a:rPr>
              <a:t> system. Press enter to go to startup repair.&lt;&lt;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7A7A7A"/>
            </a:gs>
            <a:gs pos="100000">
              <a:srgbClr val="393939"/>
            </a:gs>
          </a:gsLst>
          <a:lin ang="5400012" scaled="0"/>
        </a:gradFill>
      </p:bgPr>
    </p:bg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82"/>
          <p:cNvSpPr/>
          <p:nvPr/>
        </p:nvSpPr>
        <p:spPr>
          <a:xfrm>
            <a:off x="0" y="4715725"/>
            <a:ext cx="9144000" cy="4311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82"/>
          <p:cNvSpPr/>
          <p:nvPr/>
        </p:nvSpPr>
        <p:spPr>
          <a:xfrm>
            <a:off x="6285666" y="3099218"/>
            <a:ext cx="99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82"/>
          <p:cNvSpPr/>
          <p:nvPr/>
        </p:nvSpPr>
        <p:spPr>
          <a:xfrm>
            <a:off x="478925" y="2155175"/>
            <a:ext cx="783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82"/>
          <p:cNvSpPr txBox="1"/>
          <p:nvPr/>
        </p:nvSpPr>
        <p:spPr>
          <a:xfrm>
            <a:off x="3533316" y="4472068"/>
            <a:ext cx="243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</a:rPr>
              <a:t>Reboot</a:t>
            </a:r>
            <a:r>
              <a:rPr lang="en" sz="3600">
                <a:solidFill>
                  <a:schemeClr val="lt1"/>
                </a:solidFill>
              </a:rPr>
              <a:t> 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963" name="Google Shape;1963;p82">
            <a:hlinkClick action="ppaction://hlinksldjump" r:id="rId3"/>
          </p:cNvPr>
          <p:cNvSpPr/>
          <p:nvPr/>
        </p:nvSpPr>
        <p:spPr>
          <a:xfrm>
            <a:off x="2526000" y="4687535"/>
            <a:ext cx="26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00FF"/>
                </a:solidFill>
              </a:rPr>
              <a:t>Restore</a:t>
            </a:r>
            <a:endParaRPr sz="2000" u="sng">
              <a:solidFill>
                <a:srgbClr val="0000FF"/>
              </a:solidFill>
            </a:endParaRPr>
          </a:p>
        </p:txBody>
      </p:sp>
      <p:sp>
        <p:nvSpPr>
          <p:cNvPr id="1964" name="Google Shape;1964;p82">
            <a:hlinkClick/>
          </p:cNvPr>
          <p:cNvSpPr/>
          <p:nvPr/>
        </p:nvSpPr>
        <p:spPr>
          <a:xfrm>
            <a:off x="52176" y="3474375"/>
            <a:ext cx="12588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82"/>
          <p:cNvSpPr/>
          <p:nvPr/>
        </p:nvSpPr>
        <p:spPr>
          <a:xfrm>
            <a:off x="7857425" y="204550"/>
            <a:ext cx="1047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6" name="Google Shape;1966;p82" title="Untitled song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6925" y="38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p82">
            <a:hlinkClick action="ppaction://hlinksldjump" r:id="rId6"/>
          </p:cNvPr>
          <p:cNvSpPr/>
          <p:nvPr/>
        </p:nvSpPr>
        <p:spPr>
          <a:xfrm>
            <a:off x="4252750" y="7282100"/>
            <a:ext cx="4980000" cy="412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82">
            <a:hlinkClick/>
          </p:cNvPr>
          <p:cNvSpPr/>
          <p:nvPr/>
        </p:nvSpPr>
        <p:spPr>
          <a:xfrm>
            <a:off x="6895441" y="4612918"/>
            <a:ext cx="264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82">
            <a:hlinkClick action="ppaction://hlinksldjump" r:id="rId7"/>
          </p:cNvPr>
          <p:cNvSpPr/>
          <p:nvPr/>
        </p:nvSpPr>
        <p:spPr>
          <a:xfrm>
            <a:off x="1400766" y="1177968"/>
            <a:ext cx="264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82">
            <a:hlinkClick action="ppaction://hlinksldjump" r:id="rId8"/>
          </p:cNvPr>
          <p:cNvSpPr txBox="1"/>
          <p:nvPr/>
        </p:nvSpPr>
        <p:spPr>
          <a:xfrm>
            <a:off x="4415175" y="4674475"/>
            <a:ext cx="297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Repair</a:t>
            </a:r>
            <a:endParaRPr sz="1800" u="sng">
              <a:solidFill>
                <a:srgbClr val="0000FF"/>
              </a:solidFill>
            </a:endParaRPr>
          </a:p>
        </p:txBody>
      </p:sp>
      <p:sp>
        <p:nvSpPr>
          <p:cNvPr id="1971" name="Google Shape;1971;p82"/>
          <p:cNvSpPr txBox="1"/>
          <p:nvPr/>
        </p:nvSpPr>
        <p:spPr>
          <a:xfrm>
            <a:off x="87291" y="4687293"/>
            <a:ext cx="24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Hecklaw os Recovery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972" name="Google Shape;1972;p82"/>
          <p:cNvCxnSpPr/>
          <p:nvPr/>
        </p:nvCxnSpPr>
        <p:spPr>
          <a:xfrm>
            <a:off x="-18375" y="436275"/>
            <a:ext cx="9166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3" name="Google Shape;1973;p82"/>
          <p:cNvSpPr txBox="1"/>
          <p:nvPr/>
        </p:nvSpPr>
        <p:spPr>
          <a:xfrm>
            <a:off x="91850" y="500575"/>
            <a:ext cx="8909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LOG: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HECKLAW caller: Unknown Stop bug check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Arch(70).dall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Arch.(Goslauncher).boot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HECKLAW caller: Could not read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GHEX(SYSTEM-FILES).dall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GHEX(PREBOOT:1).GHEB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GHEX(PREBOOT:575).GHEB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OS MUST BE REINSTALLED OR WIPED PLEASE CLICK RESTORE OR REPAIR IF REPAIR FAILS RESTORE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74" name="Google Shape;1974;p82"/>
          <p:cNvSpPr txBox="1"/>
          <p:nvPr/>
        </p:nvSpPr>
        <p:spPr>
          <a:xfrm>
            <a:off x="52175" y="-28225"/>
            <a:ext cx="28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Stop Bug Check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Google Shape;1979;p83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83"/>
          <p:cNvSpPr/>
          <p:nvPr/>
        </p:nvSpPr>
        <p:spPr>
          <a:xfrm>
            <a:off x="-2400" y="0"/>
            <a:ext cx="9148800" cy="5143500"/>
          </a:xfrm>
          <a:prstGeom prst="rect">
            <a:avLst/>
          </a:prstGeom>
          <a:gradFill>
            <a:gsLst>
              <a:gs pos="0">
                <a:srgbClr val="0F0F45">
                  <a:alpha val="81568"/>
                </a:srgbClr>
              </a:gs>
              <a:gs pos="100000">
                <a:srgbClr val="2A2A2A">
                  <a:alpha val="68627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83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83"/>
          <p:cNvSpPr txBox="1"/>
          <p:nvPr/>
        </p:nvSpPr>
        <p:spPr>
          <a:xfrm>
            <a:off x="-35554" y="48545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Hecklaw 10 OS 2023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1983" name="Google Shape;1983;p83" title="beeprep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9275" y="46510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Google Shape;1984;p83"/>
          <p:cNvSpPr/>
          <p:nvPr/>
        </p:nvSpPr>
        <p:spPr>
          <a:xfrm>
            <a:off x="202575" y="169925"/>
            <a:ext cx="8739000" cy="4803600"/>
          </a:xfrm>
          <a:prstGeom prst="rect">
            <a:avLst/>
          </a:prstGeom>
          <a:solidFill>
            <a:srgbClr val="EEEEEE">
              <a:alpha val="804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83"/>
          <p:cNvSpPr/>
          <p:nvPr/>
        </p:nvSpPr>
        <p:spPr>
          <a:xfrm>
            <a:off x="4399350" y="681625"/>
            <a:ext cx="345300" cy="136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986" name="Google Shape;1986;p83"/>
          <p:cNvSpPr/>
          <p:nvPr/>
        </p:nvSpPr>
        <p:spPr>
          <a:xfrm>
            <a:off x="4399350" y="2142700"/>
            <a:ext cx="345300" cy="348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987" name="Google Shape;1987;p83"/>
          <p:cNvSpPr txBox="1"/>
          <p:nvPr/>
        </p:nvSpPr>
        <p:spPr>
          <a:xfrm>
            <a:off x="1327575" y="3052150"/>
            <a:ext cx="64890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HECKLAW repair has failed please try again or restore.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0000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open recovery</a:t>
            </a:r>
            <a:endParaRPr sz="1800" u="sng">
              <a:solidFill>
                <a:srgbClr val="FF0000"/>
              </a:solidFill>
            </a:endParaRPr>
          </a:p>
        </p:txBody>
      </p:sp>
      <p:sp>
        <p:nvSpPr>
          <p:cNvPr id="1988" name="Google Shape;1988;p83"/>
          <p:cNvSpPr txBox="1"/>
          <p:nvPr/>
        </p:nvSpPr>
        <p:spPr>
          <a:xfrm>
            <a:off x="202575" y="169925"/>
            <a:ext cx="2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Hecklaw os Repair Error</a:t>
            </a:r>
            <a:endParaRPr sz="1800">
              <a:solidFill>
                <a:srgbClr val="434343"/>
              </a:solidFill>
            </a:endParaRPr>
          </a:p>
        </p:txBody>
      </p:sp>
      <p:cxnSp>
        <p:nvCxnSpPr>
          <p:cNvPr id="1989" name="Google Shape;1989;p83"/>
          <p:cNvCxnSpPr/>
          <p:nvPr/>
        </p:nvCxnSpPr>
        <p:spPr>
          <a:xfrm>
            <a:off x="206650" y="578650"/>
            <a:ext cx="8730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Google Shape;1994;p84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84"/>
          <p:cNvSpPr/>
          <p:nvPr/>
        </p:nvSpPr>
        <p:spPr>
          <a:xfrm>
            <a:off x="-2400" y="0"/>
            <a:ext cx="9148800" cy="5143500"/>
          </a:xfrm>
          <a:prstGeom prst="rect">
            <a:avLst/>
          </a:prstGeom>
          <a:gradFill>
            <a:gsLst>
              <a:gs pos="0">
                <a:srgbClr val="0F0F45">
                  <a:alpha val="81568"/>
                </a:srgbClr>
              </a:gs>
              <a:gs pos="100000">
                <a:srgbClr val="2A2A2A">
                  <a:alpha val="68627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84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84"/>
          <p:cNvSpPr txBox="1"/>
          <p:nvPr/>
        </p:nvSpPr>
        <p:spPr>
          <a:xfrm>
            <a:off x="-35554" y="48545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Hecklaw 10 OS 2023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1998" name="Google Shape;1998;p84" title="beeprep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9275" y="46510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84"/>
          <p:cNvSpPr/>
          <p:nvPr/>
        </p:nvSpPr>
        <p:spPr>
          <a:xfrm>
            <a:off x="202575" y="169925"/>
            <a:ext cx="8739000" cy="4803600"/>
          </a:xfrm>
          <a:prstGeom prst="rect">
            <a:avLst/>
          </a:prstGeom>
          <a:solidFill>
            <a:srgbClr val="EEEEEE">
              <a:alpha val="804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84"/>
          <p:cNvSpPr/>
          <p:nvPr/>
        </p:nvSpPr>
        <p:spPr>
          <a:xfrm>
            <a:off x="4399350" y="681625"/>
            <a:ext cx="345300" cy="1360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01" name="Google Shape;2001;p84"/>
          <p:cNvSpPr/>
          <p:nvPr/>
        </p:nvSpPr>
        <p:spPr>
          <a:xfrm>
            <a:off x="4399350" y="2142700"/>
            <a:ext cx="345300" cy="348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02" name="Google Shape;2002;p84"/>
          <p:cNvSpPr txBox="1"/>
          <p:nvPr/>
        </p:nvSpPr>
        <p:spPr>
          <a:xfrm>
            <a:off x="1327575" y="3052150"/>
            <a:ext cx="64890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Your hecklaw is missing 2 L75 files please launch repair to fix.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81183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open repair</a:t>
            </a:r>
            <a:endParaRPr sz="1800" u="sng">
              <a:solidFill>
                <a:srgbClr val="181183"/>
              </a:solidFill>
            </a:endParaRPr>
          </a:p>
        </p:txBody>
      </p:sp>
      <p:sp>
        <p:nvSpPr>
          <p:cNvPr id="2003" name="Google Shape;2003;p84"/>
          <p:cNvSpPr txBox="1"/>
          <p:nvPr/>
        </p:nvSpPr>
        <p:spPr>
          <a:xfrm>
            <a:off x="202575" y="169925"/>
            <a:ext cx="2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Hecklaw os Missing files</a:t>
            </a:r>
            <a:endParaRPr sz="1800">
              <a:solidFill>
                <a:srgbClr val="434343"/>
              </a:solidFill>
            </a:endParaRPr>
          </a:p>
        </p:txBody>
      </p:sp>
      <p:cxnSp>
        <p:nvCxnSpPr>
          <p:cNvPr id="2004" name="Google Shape;2004;p84"/>
          <p:cNvCxnSpPr/>
          <p:nvPr/>
        </p:nvCxnSpPr>
        <p:spPr>
          <a:xfrm>
            <a:off x="206650" y="578650"/>
            <a:ext cx="8730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" name="Google Shape;2009;p85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85"/>
          <p:cNvSpPr/>
          <p:nvPr/>
        </p:nvSpPr>
        <p:spPr>
          <a:xfrm>
            <a:off x="-2400" y="0"/>
            <a:ext cx="9148800" cy="5143500"/>
          </a:xfrm>
          <a:prstGeom prst="rect">
            <a:avLst/>
          </a:prstGeom>
          <a:gradFill>
            <a:gsLst>
              <a:gs pos="0">
                <a:srgbClr val="0F0F45">
                  <a:alpha val="81568"/>
                </a:srgbClr>
              </a:gs>
              <a:gs pos="100000">
                <a:srgbClr val="2A2A2A">
                  <a:alpha val="68627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85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85"/>
          <p:cNvSpPr txBox="1"/>
          <p:nvPr/>
        </p:nvSpPr>
        <p:spPr>
          <a:xfrm>
            <a:off x="-35554" y="48545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Hecklaw 10 OS 2023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2013" name="Google Shape;2013;p85" title="beeprep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9275" y="46510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85"/>
          <p:cNvSpPr/>
          <p:nvPr/>
        </p:nvSpPr>
        <p:spPr>
          <a:xfrm>
            <a:off x="202575" y="169925"/>
            <a:ext cx="8739000" cy="4803600"/>
          </a:xfrm>
          <a:prstGeom prst="rect">
            <a:avLst/>
          </a:prstGeom>
          <a:solidFill>
            <a:srgbClr val="EEEEEE">
              <a:alpha val="804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85"/>
          <p:cNvSpPr/>
          <p:nvPr/>
        </p:nvSpPr>
        <p:spPr>
          <a:xfrm>
            <a:off x="4399350" y="681625"/>
            <a:ext cx="345300" cy="13608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16" name="Google Shape;2016;p85"/>
          <p:cNvSpPr/>
          <p:nvPr/>
        </p:nvSpPr>
        <p:spPr>
          <a:xfrm>
            <a:off x="4399350" y="2142700"/>
            <a:ext cx="345300" cy="348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17" name="Google Shape;2017;p85"/>
          <p:cNvSpPr txBox="1"/>
          <p:nvPr/>
        </p:nvSpPr>
        <p:spPr>
          <a:xfrm>
            <a:off x="1327575" y="3052150"/>
            <a:ext cx="64890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os has </a:t>
            </a:r>
            <a:r>
              <a:rPr lang="en" sz="1800">
                <a:solidFill>
                  <a:schemeClr val="dk2"/>
                </a:solidFill>
              </a:rPr>
              <a:t>experienced</a:t>
            </a:r>
            <a:r>
              <a:rPr lang="en" sz="1800">
                <a:solidFill>
                  <a:schemeClr val="dk2"/>
                </a:solidFill>
              </a:rPr>
              <a:t> a </a:t>
            </a:r>
            <a:r>
              <a:rPr lang="en" sz="1800">
                <a:solidFill>
                  <a:schemeClr val="dk2"/>
                </a:solidFill>
              </a:rPr>
              <a:t>fatal</a:t>
            </a:r>
            <a:r>
              <a:rPr lang="en" sz="1800">
                <a:solidFill>
                  <a:schemeClr val="dk2"/>
                </a:solidFill>
              </a:rPr>
              <a:t> error and it cannot continue.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0000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open recovery</a:t>
            </a:r>
            <a:endParaRPr sz="1800" u="sng">
              <a:solidFill>
                <a:srgbClr val="FF0000"/>
              </a:solidFill>
            </a:endParaRPr>
          </a:p>
        </p:txBody>
      </p:sp>
      <p:sp>
        <p:nvSpPr>
          <p:cNvPr id="2018" name="Google Shape;2018;p85"/>
          <p:cNvSpPr txBox="1"/>
          <p:nvPr/>
        </p:nvSpPr>
        <p:spPr>
          <a:xfrm>
            <a:off x="202575" y="169925"/>
            <a:ext cx="2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Hecklaw os Fatal Error</a:t>
            </a:r>
            <a:endParaRPr sz="1800">
              <a:solidFill>
                <a:srgbClr val="434343"/>
              </a:solidFill>
            </a:endParaRPr>
          </a:p>
        </p:txBody>
      </p:sp>
      <p:cxnSp>
        <p:nvCxnSpPr>
          <p:cNvPr id="2019" name="Google Shape;2019;p85"/>
          <p:cNvCxnSpPr/>
          <p:nvPr/>
        </p:nvCxnSpPr>
        <p:spPr>
          <a:xfrm>
            <a:off x="206650" y="578650"/>
            <a:ext cx="8730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41"/>
          <p:cNvGrpSpPr/>
          <p:nvPr/>
        </p:nvGrpSpPr>
        <p:grpSpPr>
          <a:xfrm>
            <a:off x="70175" y="2753875"/>
            <a:ext cx="1145400" cy="2259746"/>
            <a:chOff x="8034825" y="72200"/>
            <a:chExt cx="1145400" cy="2259746"/>
          </a:xfrm>
        </p:grpSpPr>
        <p:sp>
          <p:nvSpPr>
            <p:cNvPr id="197" name="Google Shape;197;p41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1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</a:rPr>
                <a:t>Weather</a:t>
              </a:r>
              <a:endParaRPr sz="700">
                <a:solidFill>
                  <a:srgbClr val="FFFFFF"/>
                </a:solidFill>
              </a:endParaRPr>
            </a:p>
          </p:txBody>
        </p:sp>
        <p:cxnSp>
          <p:nvCxnSpPr>
            <p:cNvPr id="199" name="Google Shape;199;p41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0" name="Google Shape;200;p41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1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1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1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1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Mon         Tue      Wed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30"/>
                  </a:srgbClr>
                </a:gs>
                <a:gs pos="100000">
                  <a:srgbClr val="D5007A">
                    <a:alpha val="52941"/>
                    <a:alpha val="68630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1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News</a:t>
              </a:r>
              <a:endParaRPr sz="900">
                <a:solidFill>
                  <a:srgbClr val="FFFFFF"/>
                </a:solidFill>
              </a:endParaRPr>
            </a:p>
          </p:txBody>
        </p:sp>
        <p:cxnSp>
          <p:nvCxnSpPr>
            <p:cNvPr id="210" name="Google Shape;210;p41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" name="Google Shape;211;p41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Benjamin loyed sets fire to corp…</a:t>
              </a:r>
              <a:endParaRPr sz="600">
                <a:solidFill>
                  <a:srgbClr val="FFFFFF"/>
                </a:solidFill>
              </a:endParaRPr>
            </a:p>
          </p:txBody>
        </p:sp>
        <p:cxnSp>
          <p:nvCxnSpPr>
            <p:cNvPr id="212" name="Google Shape;212;p41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3" name="Google Shape;213;p41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rgbClr val="EEEEEE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sz="6700">
              <a:solidFill>
                <a:srgbClr val="EEEEEE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14" name="Google Shape;214;p41">
            <a:hlinkClick/>
          </p:cNvPr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1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1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1">
            <a:hlinkClick action="ppaction://hlinksldjump" r:id="rId4"/>
          </p:cNvPr>
          <p:cNvSpPr/>
          <p:nvPr/>
        </p:nvSpPr>
        <p:spPr>
          <a:xfrm>
            <a:off x="3850500" y="1547000"/>
            <a:ext cx="1466100" cy="15465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80400"/>
                </a:srgbClr>
              </a:gs>
              <a:gs pos="100000">
                <a:srgbClr val="FFFFFF">
                  <a:alpha val="0"/>
                  <a:alpha val="80400"/>
                </a:srgbClr>
              </a:gs>
            </a:gsLst>
            <a:lin ang="540001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41"/>
          <p:cNvGrpSpPr/>
          <p:nvPr/>
        </p:nvGrpSpPr>
        <p:grpSpPr>
          <a:xfrm>
            <a:off x="3979350" y="1699963"/>
            <a:ext cx="1185300" cy="1743563"/>
            <a:chOff x="3152850" y="1713150"/>
            <a:chExt cx="1185300" cy="1743563"/>
          </a:xfrm>
        </p:grpSpPr>
        <p:sp>
          <p:nvSpPr>
            <p:cNvPr id="219" name="Google Shape;219;p41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40"/>
                  </a:srgbClr>
                </a:gs>
                <a:gs pos="100000">
                  <a:srgbClr val="D5007A">
                    <a:alpha val="52941"/>
                    <a:alpha val="88240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1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1" name="Google Shape;221;p41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41"/>
          <p:cNvSpPr txBox="1"/>
          <p:nvPr/>
        </p:nvSpPr>
        <p:spPr>
          <a:xfrm>
            <a:off x="3979350" y="3227475"/>
            <a:ext cx="1185300" cy="4617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LCMG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3" name="Google Shape;223;p41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Login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4" name="Google Shape;224;p41">
            <a:hlinkClick action="ppaction://hlinksldjump" r:id="rId5"/>
          </p:cNvPr>
          <p:cNvSpPr/>
          <p:nvPr/>
        </p:nvSpPr>
        <p:spPr>
          <a:xfrm>
            <a:off x="3850500" y="1547000"/>
            <a:ext cx="1466100" cy="154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" name="Google Shape;2024;p86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86"/>
          <p:cNvSpPr/>
          <p:nvPr/>
        </p:nvSpPr>
        <p:spPr>
          <a:xfrm>
            <a:off x="-2400" y="0"/>
            <a:ext cx="9148800" cy="5143500"/>
          </a:xfrm>
          <a:prstGeom prst="rect">
            <a:avLst/>
          </a:prstGeom>
          <a:gradFill>
            <a:gsLst>
              <a:gs pos="0">
                <a:srgbClr val="0F0F45">
                  <a:alpha val="81568"/>
                </a:srgbClr>
              </a:gs>
              <a:gs pos="100000">
                <a:srgbClr val="2A2A2A">
                  <a:alpha val="68627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86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86"/>
          <p:cNvSpPr txBox="1"/>
          <p:nvPr/>
        </p:nvSpPr>
        <p:spPr>
          <a:xfrm>
            <a:off x="-35554" y="48545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Hecklaw 10 OS 2023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2028" name="Google Shape;2028;p86" title="beeprep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9275" y="46510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86"/>
          <p:cNvSpPr/>
          <p:nvPr/>
        </p:nvSpPr>
        <p:spPr>
          <a:xfrm>
            <a:off x="202575" y="169925"/>
            <a:ext cx="8739000" cy="4803600"/>
          </a:xfrm>
          <a:prstGeom prst="rect">
            <a:avLst/>
          </a:prstGeom>
          <a:solidFill>
            <a:srgbClr val="EEEEEE">
              <a:alpha val="804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86"/>
          <p:cNvSpPr/>
          <p:nvPr/>
        </p:nvSpPr>
        <p:spPr>
          <a:xfrm>
            <a:off x="4399350" y="681625"/>
            <a:ext cx="345300" cy="13608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31" name="Google Shape;2031;p86"/>
          <p:cNvSpPr/>
          <p:nvPr/>
        </p:nvSpPr>
        <p:spPr>
          <a:xfrm>
            <a:off x="4399350" y="2142700"/>
            <a:ext cx="345300" cy="3480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32" name="Google Shape;2032;p86"/>
          <p:cNvSpPr txBox="1"/>
          <p:nvPr/>
        </p:nvSpPr>
        <p:spPr>
          <a:xfrm>
            <a:off x="1327575" y="3052150"/>
            <a:ext cx="64890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os has experienced a fatal Boot error and it cannot continue.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0000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open recovery</a:t>
            </a:r>
            <a:endParaRPr sz="1800" u="sng">
              <a:solidFill>
                <a:srgbClr val="FF0000"/>
              </a:solidFill>
            </a:endParaRPr>
          </a:p>
        </p:txBody>
      </p:sp>
      <p:sp>
        <p:nvSpPr>
          <p:cNvPr id="2033" name="Google Shape;2033;p86"/>
          <p:cNvSpPr txBox="1"/>
          <p:nvPr/>
        </p:nvSpPr>
        <p:spPr>
          <a:xfrm>
            <a:off x="202575" y="169925"/>
            <a:ext cx="2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Hecklaw os Boot Error</a:t>
            </a:r>
            <a:endParaRPr sz="1800">
              <a:solidFill>
                <a:srgbClr val="434343"/>
              </a:solidFill>
            </a:endParaRPr>
          </a:p>
        </p:txBody>
      </p:sp>
      <p:cxnSp>
        <p:nvCxnSpPr>
          <p:cNvPr id="2034" name="Google Shape;2034;p86"/>
          <p:cNvCxnSpPr/>
          <p:nvPr/>
        </p:nvCxnSpPr>
        <p:spPr>
          <a:xfrm>
            <a:off x="206650" y="578650"/>
            <a:ext cx="8730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87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87"/>
          <p:cNvSpPr txBox="1"/>
          <p:nvPr/>
        </p:nvSpPr>
        <p:spPr>
          <a:xfrm>
            <a:off x="-35554" y="48545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Hecklaw 10 OS 2023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2041" name="Google Shape;2041;p87" title="beeprep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275" y="46510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87"/>
          <p:cNvSpPr/>
          <p:nvPr/>
        </p:nvSpPr>
        <p:spPr>
          <a:xfrm>
            <a:off x="202575" y="169925"/>
            <a:ext cx="8739000" cy="4803600"/>
          </a:xfrm>
          <a:prstGeom prst="rect">
            <a:avLst/>
          </a:prstGeom>
          <a:solidFill>
            <a:srgbClr val="EEEEEE">
              <a:alpha val="804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87"/>
          <p:cNvSpPr/>
          <p:nvPr/>
        </p:nvSpPr>
        <p:spPr>
          <a:xfrm>
            <a:off x="4399350" y="681625"/>
            <a:ext cx="345300" cy="1360800"/>
          </a:xfrm>
          <a:prstGeom prst="rect">
            <a:avLst/>
          </a:prstGeom>
          <a:gradFill>
            <a:gsLst>
              <a:gs pos="0">
                <a:srgbClr val="00FFFF"/>
              </a:gs>
              <a:gs pos="92000">
                <a:srgbClr val="00FFFF"/>
              </a:gs>
              <a:gs pos="96000">
                <a:srgbClr val="FF00FF"/>
              </a:gs>
              <a:gs pos="98000">
                <a:srgbClr val="F1C232"/>
              </a:gs>
              <a:gs pos="100000">
                <a:srgbClr val="FF0000"/>
              </a:gs>
            </a:gsLst>
            <a:path path="circle">
              <a:fillToRect b="100%" r="100%"/>
            </a:path>
            <a:tileRect l="-100%" t="-100%"/>
          </a:gra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44" name="Google Shape;2044;p87"/>
          <p:cNvSpPr/>
          <p:nvPr/>
        </p:nvSpPr>
        <p:spPr>
          <a:xfrm>
            <a:off x="4399350" y="2142700"/>
            <a:ext cx="345300" cy="348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45" name="Google Shape;2045;p87"/>
          <p:cNvSpPr txBox="1"/>
          <p:nvPr/>
        </p:nvSpPr>
        <p:spPr>
          <a:xfrm>
            <a:off x="1327575" y="3052150"/>
            <a:ext cx="64890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os has experienced a fatal GOS system error and it cannot continue.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0000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enter X://</a:t>
            </a:r>
            <a:endParaRPr sz="1800" u="sng">
              <a:solidFill>
                <a:srgbClr val="FF0000"/>
              </a:solidFill>
            </a:endParaRPr>
          </a:p>
        </p:txBody>
      </p:sp>
      <p:sp>
        <p:nvSpPr>
          <p:cNvPr id="2046" name="Google Shape;2046;p87"/>
          <p:cNvSpPr txBox="1"/>
          <p:nvPr/>
        </p:nvSpPr>
        <p:spPr>
          <a:xfrm>
            <a:off x="202575" y="169925"/>
            <a:ext cx="2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Hecklaw os Gos Error</a:t>
            </a:r>
            <a:endParaRPr sz="1800">
              <a:solidFill>
                <a:srgbClr val="434343"/>
              </a:solidFill>
            </a:endParaRPr>
          </a:p>
        </p:txBody>
      </p:sp>
      <p:cxnSp>
        <p:nvCxnSpPr>
          <p:cNvPr id="2047" name="Google Shape;2047;p87"/>
          <p:cNvCxnSpPr/>
          <p:nvPr/>
        </p:nvCxnSpPr>
        <p:spPr>
          <a:xfrm>
            <a:off x="206650" y="578650"/>
            <a:ext cx="8730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88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X</a:t>
            </a:r>
            <a:r>
              <a:rPr lang="en" sz="1100">
                <a:solidFill>
                  <a:srgbClr val="00FF00"/>
                </a:solidFill>
              </a:rPr>
              <a:t>:// Loaded Press Enter to type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89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X</a:t>
            </a:r>
            <a:r>
              <a:rPr lang="en" sz="1100">
                <a:solidFill>
                  <a:srgbClr val="00FF00"/>
                </a:solidFill>
              </a:rPr>
              <a:t>://C://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90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X</a:t>
            </a:r>
            <a:r>
              <a:rPr lang="en" sz="1100">
                <a:solidFill>
                  <a:srgbClr val="00FF00"/>
                </a:solidFill>
              </a:rPr>
              <a:t>://C://Sys\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91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X</a:t>
            </a:r>
            <a:r>
              <a:rPr lang="en" sz="1100">
                <a:solidFill>
                  <a:srgbClr val="00FF00"/>
                </a:solidFill>
              </a:rPr>
              <a:t>://C://Sys\Gos.dev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92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X://C://Sys\Gos.dev(run):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93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X://C://Sys\Gos.dev(run):Gui@local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94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Gui 1.0 Loading Please wait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00"/>
                </a:solidFill>
              </a:rPr>
              <a:t>Gui 1.0 Loaded Press Enter to continue</a:t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8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95"/>
          <p:cNvSpPr/>
          <p:nvPr/>
        </p:nvSpPr>
        <p:spPr>
          <a:xfrm>
            <a:off x="0" y="906300"/>
            <a:ext cx="9144000" cy="4356900"/>
          </a:xfrm>
          <a:prstGeom prst="rect">
            <a:avLst/>
          </a:prstGeom>
          <a:solidFill>
            <a:srgbClr val="313131">
              <a:alpha val="882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95"/>
          <p:cNvSpPr txBox="1"/>
          <p:nvPr/>
        </p:nvSpPr>
        <p:spPr>
          <a:xfrm>
            <a:off x="3417300" y="31729"/>
            <a:ext cx="23094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GOS.DEVELOPER Version 3 Gui 1.0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089" name="Google Shape;2089;p95">
            <a:hlinkClick action="ppaction://hlinksldjump" r:id="rId3"/>
          </p:cNvPr>
          <p:cNvSpPr/>
          <p:nvPr/>
        </p:nvSpPr>
        <p:spPr>
          <a:xfrm>
            <a:off x="478450" y="1113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Kernel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0" name="Google Shape;2090;p95">
            <a:hlinkClick action="ppaction://hlinksldjump" r:id="rId4"/>
          </p:cNvPr>
          <p:cNvSpPr/>
          <p:nvPr/>
        </p:nvSpPr>
        <p:spPr>
          <a:xfrm>
            <a:off x="1947875" y="1113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Recovery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1" name="Google Shape;2091;p95">
            <a:hlinkClick action="ppaction://hlinksldjump" r:id="rId5"/>
          </p:cNvPr>
          <p:cNvSpPr/>
          <p:nvPr/>
        </p:nvSpPr>
        <p:spPr>
          <a:xfrm>
            <a:off x="3417300" y="1113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Repair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2" name="Google Shape;2092;p95">
            <a:hlinkClick action="ppaction://hlinksldjump" r:id="rId6"/>
          </p:cNvPr>
          <p:cNvSpPr/>
          <p:nvPr/>
        </p:nvSpPr>
        <p:spPr>
          <a:xfrm>
            <a:off x="4804038" y="1136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Boot.APES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3" name="Google Shape;2093;p95">
            <a:hlinkClick action="ppaction://hlinksldjump" r:id="rId7"/>
          </p:cNvPr>
          <p:cNvSpPr/>
          <p:nvPr/>
        </p:nvSpPr>
        <p:spPr>
          <a:xfrm>
            <a:off x="6190788" y="1136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4" name="Google Shape;2094;p95">
            <a:hlinkClick action="ppaction://hlinksldjump" r:id="rId8"/>
          </p:cNvPr>
          <p:cNvSpPr/>
          <p:nvPr/>
        </p:nvSpPr>
        <p:spPr>
          <a:xfrm>
            <a:off x="7538100" y="1136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Shutdown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5" name="Google Shape;2095;p95"/>
          <p:cNvSpPr/>
          <p:nvPr/>
        </p:nvSpPr>
        <p:spPr>
          <a:xfrm>
            <a:off x="-13800" y="4202550"/>
            <a:ext cx="9171600" cy="1062900"/>
          </a:xfrm>
          <a:prstGeom prst="frame">
            <a:avLst>
              <a:gd fmla="val 12500" name="adj1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95"/>
          <p:cNvSpPr txBox="1"/>
          <p:nvPr/>
        </p:nvSpPr>
        <p:spPr>
          <a:xfrm>
            <a:off x="111750" y="4289125"/>
            <a:ext cx="89205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Hecklaw os 10 hex. Based on GOS.developer Version 3. Gui 1.0. Kernel version 4.3.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2 TB M.2 ssd, DDR5 32GB Ram, With hecklaw Graphics Driver 14.0.  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2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42"/>
          <p:cNvGrpSpPr/>
          <p:nvPr/>
        </p:nvGrpSpPr>
        <p:grpSpPr>
          <a:xfrm>
            <a:off x="70175" y="2753875"/>
            <a:ext cx="1145400" cy="2259746"/>
            <a:chOff x="8034825" y="72200"/>
            <a:chExt cx="1145400" cy="2259746"/>
          </a:xfrm>
        </p:grpSpPr>
        <p:sp>
          <p:nvSpPr>
            <p:cNvPr id="231" name="Google Shape;231;p42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2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</a:rPr>
                <a:t>Weather</a:t>
              </a:r>
              <a:endParaRPr sz="700">
                <a:solidFill>
                  <a:srgbClr val="FFFFFF"/>
                </a:solidFill>
              </a:endParaRPr>
            </a:p>
          </p:txBody>
        </p:sp>
        <p:cxnSp>
          <p:nvCxnSpPr>
            <p:cNvPr id="233" name="Google Shape;233;p42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" name="Google Shape;234;p42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2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Mon         Tue      Wed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40" name="Google Shape;240;p42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2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2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30"/>
                  </a:srgbClr>
                </a:gs>
                <a:gs pos="100000">
                  <a:srgbClr val="D5007A">
                    <a:alpha val="52941"/>
                    <a:alpha val="68630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2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News</a:t>
              </a:r>
              <a:endParaRPr sz="900">
                <a:solidFill>
                  <a:srgbClr val="FFFFFF"/>
                </a:solidFill>
              </a:endParaRPr>
            </a:p>
          </p:txBody>
        </p:sp>
        <p:cxnSp>
          <p:nvCxnSpPr>
            <p:cNvPr id="244" name="Google Shape;244;p42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" name="Google Shape;245;p42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Benjamin loyed sets fire to corp…</a:t>
              </a:r>
              <a:endParaRPr sz="600">
                <a:solidFill>
                  <a:srgbClr val="FFFFFF"/>
                </a:solidFill>
              </a:endParaRPr>
            </a:p>
          </p:txBody>
        </p:sp>
        <p:cxnSp>
          <p:nvCxnSpPr>
            <p:cNvPr id="246" name="Google Shape;246;p42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7" name="Google Shape;247;p42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sz="67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48" name="Google Shape;248;p42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>
            <a:hlinkClick/>
          </p:cNvPr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2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Login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1" name="Google Shape;251;p42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42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253" name="Google Shape;253;p42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40"/>
                  </a:srgbClr>
                </a:gs>
                <a:gs pos="100000">
                  <a:srgbClr val="D5007A">
                    <a:alpha val="52941"/>
                    <a:alpha val="88240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42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80400"/>
                </a:srgbClr>
              </a:gs>
              <a:gs pos="100000">
                <a:srgbClr val="FFFFFF">
                  <a:alpha val="0"/>
                  <a:alpha val="8040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Enter Your Password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3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43"/>
          <p:cNvGrpSpPr/>
          <p:nvPr/>
        </p:nvGrpSpPr>
        <p:grpSpPr>
          <a:xfrm>
            <a:off x="70175" y="2753875"/>
            <a:ext cx="1145400" cy="2259746"/>
            <a:chOff x="8034825" y="72200"/>
            <a:chExt cx="1145400" cy="2259746"/>
          </a:xfrm>
        </p:grpSpPr>
        <p:sp>
          <p:nvSpPr>
            <p:cNvPr id="264" name="Google Shape;264;p43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3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</a:rPr>
                <a:t>Weather</a:t>
              </a:r>
              <a:endParaRPr sz="700">
                <a:solidFill>
                  <a:srgbClr val="FFFFFF"/>
                </a:solidFill>
              </a:endParaRPr>
            </a:p>
          </p:txBody>
        </p:sp>
        <p:cxnSp>
          <p:nvCxnSpPr>
            <p:cNvPr id="266" name="Google Shape;266;p43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" name="Google Shape;267;p43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3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3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3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3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3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Mon         Tue      Wed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73" name="Google Shape;273;p43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3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3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30"/>
                  </a:srgbClr>
                </a:gs>
                <a:gs pos="100000">
                  <a:srgbClr val="D5007A">
                    <a:alpha val="52941"/>
                    <a:alpha val="68630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3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News</a:t>
              </a:r>
              <a:endParaRPr sz="900">
                <a:solidFill>
                  <a:srgbClr val="FFFFFF"/>
                </a:solidFill>
              </a:endParaRPr>
            </a:p>
          </p:txBody>
        </p:sp>
        <p:cxnSp>
          <p:nvCxnSpPr>
            <p:cNvPr id="277" name="Google Shape;277;p43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" name="Google Shape;278;p43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Benjamin loyed sets fire to corp…</a:t>
              </a:r>
              <a:endParaRPr sz="600">
                <a:solidFill>
                  <a:srgbClr val="FFFFFF"/>
                </a:solidFill>
              </a:endParaRPr>
            </a:p>
          </p:txBody>
        </p:sp>
        <p:cxnSp>
          <p:nvCxnSpPr>
            <p:cNvPr id="279" name="Google Shape;279;p43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0" name="Google Shape;280;p43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sz="67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81" name="Google Shape;281;p43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3">
            <a:hlinkClick/>
          </p:cNvPr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Login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285" name="Google Shape;285;p43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286" name="Google Shape;286;p43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40"/>
                  </a:srgbClr>
                </a:gs>
                <a:gs pos="100000">
                  <a:srgbClr val="D5007A">
                    <a:alpha val="52941"/>
                    <a:alpha val="88240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3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43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*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80400"/>
                </a:srgbClr>
              </a:gs>
              <a:gs pos="100000">
                <a:srgbClr val="FFFFFF">
                  <a:alpha val="0"/>
                  <a:alpha val="8040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Enter Your Password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44"/>
          <p:cNvGrpSpPr/>
          <p:nvPr/>
        </p:nvGrpSpPr>
        <p:grpSpPr>
          <a:xfrm>
            <a:off x="70175" y="2753875"/>
            <a:ext cx="1145400" cy="2259746"/>
            <a:chOff x="8034825" y="72200"/>
            <a:chExt cx="1145400" cy="2259746"/>
          </a:xfrm>
        </p:grpSpPr>
        <p:sp>
          <p:nvSpPr>
            <p:cNvPr id="297" name="Google Shape;297;p44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4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</a:rPr>
                <a:t>Weather</a:t>
              </a:r>
              <a:endParaRPr sz="700">
                <a:solidFill>
                  <a:srgbClr val="FFFFFF"/>
                </a:solidFill>
              </a:endParaRPr>
            </a:p>
          </p:txBody>
        </p:sp>
        <p:cxnSp>
          <p:nvCxnSpPr>
            <p:cNvPr id="299" name="Google Shape;299;p44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0" name="Google Shape;300;p44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4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4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4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4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Mon         Tue      Wed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06" name="Google Shape;306;p44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4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4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30"/>
                  </a:srgbClr>
                </a:gs>
                <a:gs pos="100000">
                  <a:srgbClr val="D5007A">
                    <a:alpha val="52941"/>
                    <a:alpha val="68630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4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News</a:t>
              </a:r>
              <a:endParaRPr sz="900">
                <a:solidFill>
                  <a:srgbClr val="FFFFFF"/>
                </a:solidFill>
              </a:endParaRPr>
            </a:p>
          </p:txBody>
        </p:sp>
        <p:cxnSp>
          <p:nvCxnSpPr>
            <p:cNvPr id="310" name="Google Shape;310;p44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1" name="Google Shape;311;p44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Benjamin loyed sets fire to corp…</a:t>
              </a:r>
              <a:endParaRPr sz="600">
                <a:solidFill>
                  <a:srgbClr val="FFFFFF"/>
                </a:solidFill>
              </a:endParaRPr>
            </a:p>
          </p:txBody>
        </p:sp>
        <p:cxnSp>
          <p:nvCxnSpPr>
            <p:cNvPr id="312" name="Google Shape;312;p44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3" name="Google Shape;313;p44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sz="67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14" name="Google Shape;314;p44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4">
            <a:hlinkClick/>
          </p:cNvPr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Login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7" name="Google Shape;317;p44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44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319" name="Google Shape;319;p44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40"/>
                  </a:srgbClr>
                </a:gs>
                <a:gs pos="100000">
                  <a:srgbClr val="D5007A">
                    <a:alpha val="52941"/>
                    <a:alpha val="88240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4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44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**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3" name="Google Shape;323;p44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80400"/>
                </a:srgbClr>
              </a:gs>
              <a:gs pos="100000">
                <a:srgbClr val="FFFFFF">
                  <a:alpha val="0"/>
                  <a:alpha val="8040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Enter Your Password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5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45"/>
          <p:cNvGrpSpPr/>
          <p:nvPr/>
        </p:nvGrpSpPr>
        <p:grpSpPr>
          <a:xfrm>
            <a:off x="70175" y="2753875"/>
            <a:ext cx="1145400" cy="2259746"/>
            <a:chOff x="8034825" y="72200"/>
            <a:chExt cx="1145400" cy="2259746"/>
          </a:xfrm>
        </p:grpSpPr>
        <p:sp>
          <p:nvSpPr>
            <p:cNvPr id="330" name="Google Shape;330;p45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5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</a:rPr>
                <a:t>Weather</a:t>
              </a:r>
              <a:endParaRPr sz="700">
                <a:solidFill>
                  <a:srgbClr val="FFFFFF"/>
                </a:solidFill>
              </a:endParaRPr>
            </a:p>
          </p:txBody>
        </p:sp>
        <p:cxnSp>
          <p:nvCxnSpPr>
            <p:cNvPr id="332" name="Google Shape;332;p45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3" name="Google Shape;333;p45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5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5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5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5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5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Mon         Tue      Wed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30"/>
                  </a:srgbClr>
                </a:gs>
                <a:gs pos="100000">
                  <a:srgbClr val="D5007A">
                    <a:alpha val="52941"/>
                    <a:alpha val="68630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5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News</a:t>
              </a:r>
              <a:endParaRPr sz="900">
                <a:solidFill>
                  <a:srgbClr val="FFFFFF"/>
                </a:solidFill>
              </a:endParaRPr>
            </a:p>
          </p:txBody>
        </p:sp>
        <p:cxnSp>
          <p:nvCxnSpPr>
            <p:cNvPr id="343" name="Google Shape;343;p45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" name="Google Shape;344;p45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Benjamin loyed sets fire to corp…</a:t>
              </a:r>
              <a:endParaRPr sz="600">
                <a:solidFill>
                  <a:srgbClr val="FFFFFF"/>
                </a:solidFill>
              </a:endParaRPr>
            </a:p>
          </p:txBody>
        </p:sp>
        <p:cxnSp>
          <p:nvCxnSpPr>
            <p:cNvPr id="345" name="Google Shape;345;p45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6" name="Google Shape;346;p45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sz="6700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>
            <a:hlinkClick/>
          </p:cNvPr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6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Login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351" name="Google Shape;351;p45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352" name="Google Shape;352;p45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40"/>
                  </a:srgbClr>
                </a:gs>
                <a:gs pos="100000">
                  <a:srgbClr val="D5007A">
                    <a:alpha val="52941"/>
                    <a:alpha val="88240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3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45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***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45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  <a:alpha val="80400"/>
                </a:srgbClr>
              </a:gs>
              <a:gs pos="100000">
                <a:srgbClr val="FFFFFF">
                  <a:alpha val="0"/>
                  <a:alpha val="8040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Enter Your Password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